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63" r:id="rId5"/>
    <p:sldId id="260" r:id="rId6"/>
    <p:sldId id="261" r:id="rId7"/>
    <p:sldId id="264" r:id="rId8"/>
    <p:sldId id="265" r:id="rId9"/>
    <p:sldId id="266" r:id="rId10"/>
    <p:sldId id="276" r:id="rId11"/>
    <p:sldId id="270" r:id="rId12"/>
    <p:sldId id="275" r:id="rId13"/>
    <p:sldId id="274" r:id="rId14"/>
    <p:sldId id="269" r:id="rId15"/>
    <p:sldId id="277" r:id="rId16"/>
    <p:sldId id="278" r:id="rId17"/>
    <p:sldId id="279" r:id="rId18"/>
    <p:sldId id="280" r:id="rId19"/>
    <p:sldId id="268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0FC2F-7F60-498E-80F3-BEF0A8E9C926}" type="doc">
      <dgm:prSet loTypeId="urn:microsoft.com/office/officeart/2008/layout/LinedList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79E670-2F8D-4109-9B05-EE7E05B34BDA}">
      <dgm:prSet/>
      <dgm:spPr/>
      <dgm:t>
        <a:bodyPr/>
        <a:lstStyle/>
        <a:p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Definiție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142EB2-1BCA-45EE-A676-01640A1AF6B8}" type="parTrans" cxnId="{B81CBFA3-E122-4EA2-B86A-743432ACD70C}">
      <dgm:prSet/>
      <dgm:spPr/>
      <dgm:t>
        <a:bodyPr/>
        <a:lstStyle/>
        <a:p>
          <a:endParaRPr lang="en-US"/>
        </a:p>
      </dgm:t>
    </dgm:pt>
    <dgm:pt modelId="{DD61A15C-9074-4025-AA8F-93CB153FBE64}" type="sibTrans" cxnId="{B81CBFA3-E122-4EA2-B86A-743432ACD70C}">
      <dgm:prSet/>
      <dgm:spPr/>
      <dgm:t>
        <a:bodyPr/>
        <a:lstStyle/>
        <a:p>
          <a:endParaRPr lang="en-US"/>
        </a:p>
      </dgm:t>
    </dgm:pt>
    <dgm:pt modelId="{AFDBDCC8-3E8F-449B-8B6B-C697792C65E8}">
      <dgm:prSet/>
      <dgm:spPr/>
      <dgm:t>
        <a:bodyPr/>
        <a:lstStyle/>
        <a:p>
          <a:r>
            <a:rPr lang="ro-RO">
              <a:latin typeface="Arial" panose="020B0604020202020204" pitchFamily="34" charset="0"/>
              <a:cs typeface="Arial" panose="020B0604020202020204" pitchFamily="34" charset="0"/>
            </a:rPr>
            <a:t>Scurt istoric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ED898F-8768-4428-98B7-DE5761934F5A}" type="parTrans" cxnId="{54FA1541-420E-4625-8D9D-A782700FA190}">
      <dgm:prSet/>
      <dgm:spPr/>
      <dgm:t>
        <a:bodyPr/>
        <a:lstStyle/>
        <a:p>
          <a:endParaRPr lang="en-US"/>
        </a:p>
      </dgm:t>
    </dgm:pt>
    <dgm:pt modelId="{8F27593D-1ED0-4803-A487-10D2A1DC18C0}" type="sibTrans" cxnId="{54FA1541-420E-4625-8D9D-A782700FA190}">
      <dgm:prSet/>
      <dgm:spPr/>
      <dgm:t>
        <a:bodyPr/>
        <a:lstStyle/>
        <a:p>
          <a:endParaRPr lang="en-US"/>
        </a:p>
      </dgm:t>
    </dgm:pt>
    <dgm:pt modelId="{6E456616-7FA8-48EE-8EFA-381AD5D2AFFB}">
      <dgm:prSet/>
      <dgm:spPr/>
      <dgm:t>
        <a:bodyPr/>
        <a:lstStyle/>
        <a:p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Perspectiva diferită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5196A1-0D33-4094-90AF-3BDD95FB3628}" type="parTrans" cxnId="{97B21F8D-9829-4059-A4FB-4E6E7BF681CF}">
      <dgm:prSet/>
      <dgm:spPr/>
      <dgm:t>
        <a:bodyPr/>
        <a:lstStyle/>
        <a:p>
          <a:endParaRPr lang="en-US"/>
        </a:p>
      </dgm:t>
    </dgm:pt>
    <dgm:pt modelId="{EE308EDF-F31A-44D8-A705-C202A5BF6673}" type="sibTrans" cxnId="{97B21F8D-9829-4059-A4FB-4E6E7BF681CF}">
      <dgm:prSet/>
      <dgm:spPr/>
      <dgm:t>
        <a:bodyPr/>
        <a:lstStyle/>
        <a:p>
          <a:endParaRPr lang="en-US"/>
        </a:p>
      </dgm:t>
    </dgm:pt>
    <dgm:pt modelId="{7B603DFA-ABC0-41CC-A1AA-B1199EF68BD8}">
      <dgm:prSet/>
      <dgm:spPr/>
      <dgm:t>
        <a:bodyPr/>
        <a:lstStyle/>
        <a:p>
          <a:r>
            <a:rPr lang="ro-RO">
              <a:latin typeface="Arial" panose="020B0604020202020204" pitchFamily="34" charset="0"/>
              <a:cs typeface="Arial" panose="020B0604020202020204" pitchFamily="34" charset="0"/>
            </a:rPr>
            <a:t>Imersiune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B9CFA6-55C3-4318-823C-78F538029AED}" type="parTrans" cxnId="{3752D9E9-C1E5-42E2-95FD-ADFED848DCCB}">
      <dgm:prSet/>
      <dgm:spPr/>
      <dgm:t>
        <a:bodyPr/>
        <a:lstStyle/>
        <a:p>
          <a:endParaRPr lang="en-US"/>
        </a:p>
      </dgm:t>
    </dgm:pt>
    <dgm:pt modelId="{E6DD0C5D-4DBC-455E-8A3A-7A8623623C3A}" type="sibTrans" cxnId="{3752D9E9-C1E5-42E2-95FD-ADFED848DCCB}">
      <dgm:prSet/>
      <dgm:spPr/>
      <dgm:t>
        <a:bodyPr/>
        <a:lstStyle/>
        <a:p>
          <a:endParaRPr lang="en-US"/>
        </a:p>
      </dgm:t>
    </dgm:pt>
    <dgm:pt modelId="{B5EE4426-D686-4EBF-B7A9-80E907A2A94D}">
      <dgm:prSet/>
      <dgm:spPr/>
      <dgm:t>
        <a:bodyPr/>
        <a:lstStyle/>
        <a:p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Bibliografie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73596A-1F45-4DAC-909B-B8D9ED007BB5}" type="parTrans" cxnId="{55644720-33CB-4F0F-AB68-882D1EC89626}">
      <dgm:prSet/>
      <dgm:spPr/>
      <dgm:t>
        <a:bodyPr/>
        <a:lstStyle/>
        <a:p>
          <a:endParaRPr lang="en-US"/>
        </a:p>
      </dgm:t>
    </dgm:pt>
    <dgm:pt modelId="{CC01CF84-7271-4346-8B54-68872DBD33B6}" type="sibTrans" cxnId="{55644720-33CB-4F0F-AB68-882D1EC89626}">
      <dgm:prSet/>
      <dgm:spPr/>
      <dgm:t>
        <a:bodyPr/>
        <a:lstStyle/>
        <a:p>
          <a:endParaRPr lang="en-US"/>
        </a:p>
      </dgm:t>
    </dgm:pt>
    <dgm:pt modelId="{2ADB2542-3DF5-49DD-86BA-A2A8264DE3DB}" type="pres">
      <dgm:prSet presAssocID="{02B0FC2F-7F60-498E-80F3-BEF0A8E9C926}" presName="vert0" presStyleCnt="0">
        <dgm:presLayoutVars>
          <dgm:dir/>
          <dgm:animOne val="branch"/>
          <dgm:animLvl val="lvl"/>
        </dgm:presLayoutVars>
      </dgm:prSet>
      <dgm:spPr/>
    </dgm:pt>
    <dgm:pt modelId="{A3265B96-2AF9-4759-A7AB-64759E38A637}" type="pres">
      <dgm:prSet presAssocID="{8F79E670-2F8D-4109-9B05-EE7E05B34BDA}" presName="thickLine" presStyleLbl="alignNode1" presStyleIdx="0" presStyleCnt="5"/>
      <dgm:spPr/>
    </dgm:pt>
    <dgm:pt modelId="{32C3F44B-1939-43DD-8DA1-4A55AE8C3579}" type="pres">
      <dgm:prSet presAssocID="{8F79E670-2F8D-4109-9B05-EE7E05B34BDA}" presName="horz1" presStyleCnt="0"/>
      <dgm:spPr/>
    </dgm:pt>
    <dgm:pt modelId="{2AACB0A3-AAAB-45FF-8B8D-8FC78AF6BD2D}" type="pres">
      <dgm:prSet presAssocID="{8F79E670-2F8D-4109-9B05-EE7E05B34BDA}" presName="tx1" presStyleLbl="revTx" presStyleIdx="0" presStyleCnt="5"/>
      <dgm:spPr/>
    </dgm:pt>
    <dgm:pt modelId="{4E331EEE-8125-480A-9656-205DC9230E7C}" type="pres">
      <dgm:prSet presAssocID="{8F79E670-2F8D-4109-9B05-EE7E05B34BDA}" presName="vert1" presStyleCnt="0"/>
      <dgm:spPr/>
    </dgm:pt>
    <dgm:pt modelId="{47A08CC5-D7C0-4CA7-B69A-617DC7AF3EBD}" type="pres">
      <dgm:prSet presAssocID="{AFDBDCC8-3E8F-449B-8B6B-C697792C65E8}" presName="thickLine" presStyleLbl="alignNode1" presStyleIdx="1" presStyleCnt="5"/>
      <dgm:spPr/>
    </dgm:pt>
    <dgm:pt modelId="{08BB355A-F4EA-4D53-BBB9-CDA1DC07E0EA}" type="pres">
      <dgm:prSet presAssocID="{AFDBDCC8-3E8F-449B-8B6B-C697792C65E8}" presName="horz1" presStyleCnt="0"/>
      <dgm:spPr/>
    </dgm:pt>
    <dgm:pt modelId="{6941941F-E1D5-40F0-9033-A2E2A877FA05}" type="pres">
      <dgm:prSet presAssocID="{AFDBDCC8-3E8F-449B-8B6B-C697792C65E8}" presName="tx1" presStyleLbl="revTx" presStyleIdx="1" presStyleCnt="5"/>
      <dgm:spPr/>
    </dgm:pt>
    <dgm:pt modelId="{DF146932-786F-425B-A630-5F63F3A8AF65}" type="pres">
      <dgm:prSet presAssocID="{AFDBDCC8-3E8F-449B-8B6B-C697792C65E8}" presName="vert1" presStyleCnt="0"/>
      <dgm:spPr/>
    </dgm:pt>
    <dgm:pt modelId="{B53DDFDC-A642-4C7E-BD26-3DB33470DF32}" type="pres">
      <dgm:prSet presAssocID="{6E456616-7FA8-48EE-8EFA-381AD5D2AFFB}" presName="thickLine" presStyleLbl="alignNode1" presStyleIdx="2" presStyleCnt="5"/>
      <dgm:spPr/>
    </dgm:pt>
    <dgm:pt modelId="{DFFF59BA-C077-4856-BCEA-8E46B11E05B7}" type="pres">
      <dgm:prSet presAssocID="{6E456616-7FA8-48EE-8EFA-381AD5D2AFFB}" presName="horz1" presStyleCnt="0"/>
      <dgm:spPr/>
    </dgm:pt>
    <dgm:pt modelId="{09A3A588-9CF9-46D9-9DB5-33EC825F52EF}" type="pres">
      <dgm:prSet presAssocID="{6E456616-7FA8-48EE-8EFA-381AD5D2AFFB}" presName="tx1" presStyleLbl="revTx" presStyleIdx="2" presStyleCnt="5"/>
      <dgm:spPr/>
    </dgm:pt>
    <dgm:pt modelId="{ED4795B6-1070-4E9E-A65B-72FE2486F8A3}" type="pres">
      <dgm:prSet presAssocID="{6E456616-7FA8-48EE-8EFA-381AD5D2AFFB}" presName="vert1" presStyleCnt="0"/>
      <dgm:spPr/>
    </dgm:pt>
    <dgm:pt modelId="{F6592B0E-8D11-4390-A37F-AEB55F65745A}" type="pres">
      <dgm:prSet presAssocID="{7B603DFA-ABC0-41CC-A1AA-B1199EF68BD8}" presName="thickLine" presStyleLbl="alignNode1" presStyleIdx="3" presStyleCnt="5"/>
      <dgm:spPr/>
    </dgm:pt>
    <dgm:pt modelId="{8D9059A6-C3FC-41B1-9F74-13943BDBCB8C}" type="pres">
      <dgm:prSet presAssocID="{7B603DFA-ABC0-41CC-A1AA-B1199EF68BD8}" presName="horz1" presStyleCnt="0"/>
      <dgm:spPr/>
    </dgm:pt>
    <dgm:pt modelId="{1E2E3703-F884-47FF-8BC7-C646D7B0BE13}" type="pres">
      <dgm:prSet presAssocID="{7B603DFA-ABC0-41CC-A1AA-B1199EF68BD8}" presName="tx1" presStyleLbl="revTx" presStyleIdx="3" presStyleCnt="5"/>
      <dgm:spPr/>
    </dgm:pt>
    <dgm:pt modelId="{5BD27F32-3477-4DE5-A590-B8CE87730B4C}" type="pres">
      <dgm:prSet presAssocID="{7B603DFA-ABC0-41CC-A1AA-B1199EF68BD8}" presName="vert1" presStyleCnt="0"/>
      <dgm:spPr/>
    </dgm:pt>
    <dgm:pt modelId="{30EEB6C2-15F5-40BE-BCEE-3CD4112D22B1}" type="pres">
      <dgm:prSet presAssocID="{B5EE4426-D686-4EBF-B7A9-80E907A2A94D}" presName="thickLine" presStyleLbl="alignNode1" presStyleIdx="4" presStyleCnt="5"/>
      <dgm:spPr/>
    </dgm:pt>
    <dgm:pt modelId="{AF03F6DC-3AA0-4DFD-8093-B15B2D8CB1CA}" type="pres">
      <dgm:prSet presAssocID="{B5EE4426-D686-4EBF-B7A9-80E907A2A94D}" presName="horz1" presStyleCnt="0"/>
      <dgm:spPr/>
    </dgm:pt>
    <dgm:pt modelId="{393FB436-A1C6-4B6B-941A-E28E574BBAAC}" type="pres">
      <dgm:prSet presAssocID="{B5EE4426-D686-4EBF-B7A9-80E907A2A94D}" presName="tx1" presStyleLbl="revTx" presStyleIdx="4" presStyleCnt="5"/>
      <dgm:spPr/>
    </dgm:pt>
    <dgm:pt modelId="{259F6B07-5EBE-4C9A-97AA-DAB085CE3B25}" type="pres">
      <dgm:prSet presAssocID="{B5EE4426-D686-4EBF-B7A9-80E907A2A94D}" presName="vert1" presStyleCnt="0"/>
      <dgm:spPr/>
    </dgm:pt>
  </dgm:ptLst>
  <dgm:cxnLst>
    <dgm:cxn modelId="{A5F0AC19-595C-4901-B867-58F9FC237FC4}" type="presOf" srcId="{B5EE4426-D686-4EBF-B7A9-80E907A2A94D}" destId="{393FB436-A1C6-4B6B-941A-E28E574BBAAC}" srcOrd="0" destOrd="0" presId="urn:microsoft.com/office/officeart/2008/layout/LinedList"/>
    <dgm:cxn modelId="{55644720-33CB-4F0F-AB68-882D1EC89626}" srcId="{02B0FC2F-7F60-498E-80F3-BEF0A8E9C926}" destId="{B5EE4426-D686-4EBF-B7A9-80E907A2A94D}" srcOrd="4" destOrd="0" parTransId="{FC73596A-1F45-4DAC-909B-B8D9ED007BB5}" sibTransId="{CC01CF84-7271-4346-8B54-68872DBD33B6}"/>
    <dgm:cxn modelId="{89A7CC39-791B-4F3C-A62C-A84A18B5857E}" type="presOf" srcId="{AFDBDCC8-3E8F-449B-8B6B-C697792C65E8}" destId="{6941941F-E1D5-40F0-9033-A2E2A877FA05}" srcOrd="0" destOrd="0" presId="urn:microsoft.com/office/officeart/2008/layout/LinedList"/>
    <dgm:cxn modelId="{54FA1541-420E-4625-8D9D-A782700FA190}" srcId="{02B0FC2F-7F60-498E-80F3-BEF0A8E9C926}" destId="{AFDBDCC8-3E8F-449B-8B6B-C697792C65E8}" srcOrd="1" destOrd="0" parTransId="{A7ED898F-8768-4428-98B7-DE5761934F5A}" sibTransId="{8F27593D-1ED0-4803-A487-10D2A1DC18C0}"/>
    <dgm:cxn modelId="{0501636B-0BE1-4433-93F4-9FDD3FE8A5D1}" type="presOf" srcId="{02B0FC2F-7F60-498E-80F3-BEF0A8E9C926}" destId="{2ADB2542-3DF5-49DD-86BA-A2A8264DE3DB}" srcOrd="0" destOrd="0" presId="urn:microsoft.com/office/officeart/2008/layout/LinedList"/>
    <dgm:cxn modelId="{035CCB7D-895C-4EE4-9C5E-D2669C1E6CFF}" type="presOf" srcId="{8F79E670-2F8D-4109-9B05-EE7E05B34BDA}" destId="{2AACB0A3-AAAB-45FF-8B8D-8FC78AF6BD2D}" srcOrd="0" destOrd="0" presId="urn:microsoft.com/office/officeart/2008/layout/LinedList"/>
    <dgm:cxn modelId="{97B21F8D-9829-4059-A4FB-4E6E7BF681CF}" srcId="{02B0FC2F-7F60-498E-80F3-BEF0A8E9C926}" destId="{6E456616-7FA8-48EE-8EFA-381AD5D2AFFB}" srcOrd="2" destOrd="0" parTransId="{E25196A1-0D33-4094-90AF-3BDD95FB3628}" sibTransId="{EE308EDF-F31A-44D8-A705-C202A5BF6673}"/>
    <dgm:cxn modelId="{B81CBFA3-E122-4EA2-B86A-743432ACD70C}" srcId="{02B0FC2F-7F60-498E-80F3-BEF0A8E9C926}" destId="{8F79E670-2F8D-4109-9B05-EE7E05B34BDA}" srcOrd="0" destOrd="0" parTransId="{6C142EB2-1BCA-45EE-A676-01640A1AF6B8}" sibTransId="{DD61A15C-9074-4025-AA8F-93CB153FBE64}"/>
    <dgm:cxn modelId="{91D15EBD-9682-4683-BDFD-BE9BE9E250D6}" type="presOf" srcId="{7B603DFA-ABC0-41CC-A1AA-B1199EF68BD8}" destId="{1E2E3703-F884-47FF-8BC7-C646D7B0BE13}" srcOrd="0" destOrd="0" presId="urn:microsoft.com/office/officeart/2008/layout/LinedList"/>
    <dgm:cxn modelId="{3752D9E9-C1E5-42E2-95FD-ADFED848DCCB}" srcId="{02B0FC2F-7F60-498E-80F3-BEF0A8E9C926}" destId="{7B603DFA-ABC0-41CC-A1AA-B1199EF68BD8}" srcOrd="3" destOrd="0" parTransId="{3AB9CFA6-55C3-4318-823C-78F538029AED}" sibTransId="{E6DD0C5D-4DBC-455E-8A3A-7A8623623C3A}"/>
    <dgm:cxn modelId="{652F86F0-D8FA-4ACE-BD99-27AC546C4629}" type="presOf" srcId="{6E456616-7FA8-48EE-8EFA-381AD5D2AFFB}" destId="{09A3A588-9CF9-46D9-9DB5-33EC825F52EF}" srcOrd="0" destOrd="0" presId="urn:microsoft.com/office/officeart/2008/layout/LinedList"/>
    <dgm:cxn modelId="{E4C9CF85-9858-4D22-822C-69BAD87BD7B7}" type="presParOf" srcId="{2ADB2542-3DF5-49DD-86BA-A2A8264DE3DB}" destId="{A3265B96-2AF9-4759-A7AB-64759E38A637}" srcOrd="0" destOrd="0" presId="urn:microsoft.com/office/officeart/2008/layout/LinedList"/>
    <dgm:cxn modelId="{97D8AFFA-30AE-497D-BCE0-A3A3AABD2492}" type="presParOf" srcId="{2ADB2542-3DF5-49DD-86BA-A2A8264DE3DB}" destId="{32C3F44B-1939-43DD-8DA1-4A55AE8C3579}" srcOrd="1" destOrd="0" presId="urn:microsoft.com/office/officeart/2008/layout/LinedList"/>
    <dgm:cxn modelId="{75CDE56F-B2AC-4749-8B49-75C0172AB570}" type="presParOf" srcId="{32C3F44B-1939-43DD-8DA1-4A55AE8C3579}" destId="{2AACB0A3-AAAB-45FF-8B8D-8FC78AF6BD2D}" srcOrd="0" destOrd="0" presId="urn:microsoft.com/office/officeart/2008/layout/LinedList"/>
    <dgm:cxn modelId="{BD72C4CF-7909-4216-ABD5-1D7538301547}" type="presParOf" srcId="{32C3F44B-1939-43DD-8DA1-4A55AE8C3579}" destId="{4E331EEE-8125-480A-9656-205DC9230E7C}" srcOrd="1" destOrd="0" presId="urn:microsoft.com/office/officeart/2008/layout/LinedList"/>
    <dgm:cxn modelId="{10085C5A-75DB-4624-83DD-C958EBE33EC4}" type="presParOf" srcId="{2ADB2542-3DF5-49DD-86BA-A2A8264DE3DB}" destId="{47A08CC5-D7C0-4CA7-B69A-617DC7AF3EBD}" srcOrd="2" destOrd="0" presId="urn:microsoft.com/office/officeart/2008/layout/LinedList"/>
    <dgm:cxn modelId="{3435BFCA-4A16-4ABD-9929-38A30EC7C1C5}" type="presParOf" srcId="{2ADB2542-3DF5-49DD-86BA-A2A8264DE3DB}" destId="{08BB355A-F4EA-4D53-BBB9-CDA1DC07E0EA}" srcOrd="3" destOrd="0" presId="urn:microsoft.com/office/officeart/2008/layout/LinedList"/>
    <dgm:cxn modelId="{14B10DD0-22AD-4ECB-9703-CFFDDE5E4009}" type="presParOf" srcId="{08BB355A-F4EA-4D53-BBB9-CDA1DC07E0EA}" destId="{6941941F-E1D5-40F0-9033-A2E2A877FA05}" srcOrd="0" destOrd="0" presId="urn:microsoft.com/office/officeart/2008/layout/LinedList"/>
    <dgm:cxn modelId="{10329A03-3CD3-4951-B534-521171E9F4BF}" type="presParOf" srcId="{08BB355A-F4EA-4D53-BBB9-CDA1DC07E0EA}" destId="{DF146932-786F-425B-A630-5F63F3A8AF65}" srcOrd="1" destOrd="0" presId="urn:microsoft.com/office/officeart/2008/layout/LinedList"/>
    <dgm:cxn modelId="{2EC96797-6321-4AFA-8EEA-DB4BF91AB2F4}" type="presParOf" srcId="{2ADB2542-3DF5-49DD-86BA-A2A8264DE3DB}" destId="{B53DDFDC-A642-4C7E-BD26-3DB33470DF32}" srcOrd="4" destOrd="0" presId="urn:microsoft.com/office/officeart/2008/layout/LinedList"/>
    <dgm:cxn modelId="{97966124-1BAD-412F-BE25-1962CEB5CCB3}" type="presParOf" srcId="{2ADB2542-3DF5-49DD-86BA-A2A8264DE3DB}" destId="{DFFF59BA-C077-4856-BCEA-8E46B11E05B7}" srcOrd="5" destOrd="0" presId="urn:microsoft.com/office/officeart/2008/layout/LinedList"/>
    <dgm:cxn modelId="{FDC34F4D-81F6-4BFD-8C10-3590923057B7}" type="presParOf" srcId="{DFFF59BA-C077-4856-BCEA-8E46B11E05B7}" destId="{09A3A588-9CF9-46D9-9DB5-33EC825F52EF}" srcOrd="0" destOrd="0" presId="urn:microsoft.com/office/officeart/2008/layout/LinedList"/>
    <dgm:cxn modelId="{6541C7A4-9266-484B-AEF0-1398644D4B90}" type="presParOf" srcId="{DFFF59BA-C077-4856-BCEA-8E46B11E05B7}" destId="{ED4795B6-1070-4E9E-A65B-72FE2486F8A3}" srcOrd="1" destOrd="0" presId="urn:microsoft.com/office/officeart/2008/layout/LinedList"/>
    <dgm:cxn modelId="{431235FE-3FD8-45BA-9D6F-168CF3ED68FB}" type="presParOf" srcId="{2ADB2542-3DF5-49DD-86BA-A2A8264DE3DB}" destId="{F6592B0E-8D11-4390-A37F-AEB55F65745A}" srcOrd="6" destOrd="0" presId="urn:microsoft.com/office/officeart/2008/layout/LinedList"/>
    <dgm:cxn modelId="{F5BED3DC-649D-4D9D-9C10-9F00389FF99C}" type="presParOf" srcId="{2ADB2542-3DF5-49DD-86BA-A2A8264DE3DB}" destId="{8D9059A6-C3FC-41B1-9F74-13943BDBCB8C}" srcOrd="7" destOrd="0" presId="urn:microsoft.com/office/officeart/2008/layout/LinedList"/>
    <dgm:cxn modelId="{D963DFFD-B24B-45B5-8E4E-4DD52C1D41B1}" type="presParOf" srcId="{8D9059A6-C3FC-41B1-9F74-13943BDBCB8C}" destId="{1E2E3703-F884-47FF-8BC7-C646D7B0BE13}" srcOrd="0" destOrd="0" presId="urn:microsoft.com/office/officeart/2008/layout/LinedList"/>
    <dgm:cxn modelId="{108AE373-9A58-47BE-B15D-130764C20EC7}" type="presParOf" srcId="{8D9059A6-C3FC-41B1-9F74-13943BDBCB8C}" destId="{5BD27F32-3477-4DE5-A590-B8CE87730B4C}" srcOrd="1" destOrd="0" presId="urn:microsoft.com/office/officeart/2008/layout/LinedList"/>
    <dgm:cxn modelId="{4087A1CD-0DE7-430D-B4BC-DD4D10541F62}" type="presParOf" srcId="{2ADB2542-3DF5-49DD-86BA-A2A8264DE3DB}" destId="{30EEB6C2-15F5-40BE-BCEE-3CD4112D22B1}" srcOrd="8" destOrd="0" presId="urn:microsoft.com/office/officeart/2008/layout/LinedList"/>
    <dgm:cxn modelId="{68851BA1-86B0-4F78-BADC-8AB07AA663D3}" type="presParOf" srcId="{2ADB2542-3DF5-49DD-86BA-A2A8264DE3DB}" destId="{AF03F6DC-3AA0-4DFD-8093-B15B2D8CB1CA}" srcOrd="9" destOrd="0" presId="urn:microsoft.com/office/officeart/2008/layout/LinedList"/>
    <dgm:cxn modelId="{7D07D37B-63D6-44F5-BC71-2E9D7B1951C8}" type="presParOf" srcId="{AF03F6DC-3AA0-4DFD-8093-B15B2D8CB1CA}" destId="{393FB436-A1C6-4B6B-941A-E28E574BBAAC}" srcOrd="0" destOrd="0" presId="urn:microsoft.com/office/officeart/2008/layout/LinedList"/>
    <dgm:cxn modelId="{10178CBC-9045-4193-B110-B5A5D0BDE2D7}" type="presParOf" srcId="{AF03F6DC-3AA0-4DFD-8093-B15B2D8CB1CA}" destId="{259F6B07-5EBE-4C9A-97AA-DAB085CE3B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F93EDF-64B7-4110-8C67-DABC0762B651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BC34A3A7-1D76-4215-8875-AD6DEDD83F41}">
      <dgm:prSet/>
      <dgm:spPr/>
      <dgm:t>
        <a:bodyPr/>
        <a:lstStyle/>
        <a:p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Subramura a RPG – urilor ( Role playing games)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F3C42A-F8C4-4C94-A538-13A9D68B12D4}" type="parTrans" cxnId="{75A5169B-3EC1-46CF-A870-3B0B022E7D75}">
      <dgm:prSet/>
      <dgm:spPr/>
      <dgm:t>
        <a:bodyPr/>
        <a:lstStyle/>
        <a:p>
          <a:endParaRPr lang="en-US"/>
        </a:p>
      </dgm:t>
    </dgm:pt>
    <dgm:pt modelId="{2615EC0F-F79C-4A0D-96FE-1EDA0A1884A3}" type="sibTrans" cxnId="{75A5169B-3EC1-46CF-A870-3B0B022E7D75}">
      <dgm:prSet/>
      <dgm:spPr/>
      <dgm:t>
        <a:bodyPr/>
        <a:lstStyle/>
        <a:p>
          <a:endParaRPr lang="en-US"/>
        </a:p>
      </dgm:t>
    </dgm:pt>
    <dgm:pt modelId="{AC64001D-30B0-447C-8533-FD3F6B10EA0B}">
      <dgm:prSet/>
      <dgm:spPr/>
      <dgm:t>
        <a:bodyPr/>
        <a:lstStyle/>
        <a:p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Integrează elemente specifice jocurilor Action sau Action-Adventure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04AC00-EBE7-4A21-9DBC-643EBCB6EDFE}" type="parTrans" cxnId="{D44CEF3B-39DE-4C26-96CB-A5D3FEE55CE0}">
      <dgm:prSet/>
      <dgm:spPr/>
      <dgm:t>
        <a:bodyPr/>
        <a:lstStyle/>
        <a:p>
          <a:endParaRPr lang="en-US"/>
        </a:p>
      </dgm:t>
    </dgm:pt>
    <dgm:pt modelId="{65B0C213-77BB-46B6-B6C6-E2BFDE80596B}" type="sibTrans" cxnId="{D44CEF3B-39DE-4C26-96CB-A5D3FEE55CE0}">
      <dgm:prSet/>
      <dgm:spPr/>
      <dgm:t>
        <a:bodyPr/>
        <a:lstStyle/>
        <a:p>
          <a:endParaRPr lang="en-US"/>
        </a:p>
      </dgm:t>
    </dgm:pt>
    <dgm:pt modelId="{80775D51-C956-4645-B584-2EF82EAEA069}">
      <dgm:prSet/>
      <dgm:spPr/>
      <dgm:t>
        <a:bodyPr/>
        <a:lstStyle/>
        <a:p>
          <a:r>
            <a:rPr lang="ro-RO">
              <a:latin typeface="Arial" panose="020B0604020202020204" pitchFamily="34" charset="0"/>
              <a:cs typeface="Arial" panose="020B0604020202020204" pitchFamily="34" charset="0"/>
            </a:rPr>
            <a:t>Evidențiază mecanisme de lupta in timp real (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real-time combat </a:t>
          </a:r>
          <a:r>
            <a:rPr lang="ro-RO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048246-3594-4029-807F-2EAA86E9C32B}" type="parTrans" cxnId="{E5333E78-A8CB-496D-A733-A080613D0735}">
      <dgm:prSet/>
      <dgm:spPr/>
      <dgm:t>
        <a:bodyPr/>
        <a:lstStyle/>
        <a:p>
          <a:endParaRPr lang="en-US"/>
        </a:p>
      </dgm:t>
    </dgm:pt>
    <dgm:pt modelId="{EED67CA0-D38B-4AD0-B24A-563BF903C8C6}" type="sibTrans" cxnId="{E5333E78-A8CB-496D-A733-A080613D0735}">
      <dgm:prSet/>
      <dgm:spPr/>
      <dgm:t>
        <a:bodyPr/>
        <a:lstStyle/>
        <a:p>
          <a:endParaRPr lang="en-US"/>
        </a:p>
      </dgm:t>
    </dgm:pt>
    <dgm:pt modelId="{9B34B84B-2BD3-4C20-9DE3-E8A836A5E6EB}">
      <dgm:prSet/>
      <dgm:spPr/>
      <dgm:t>
        <a:bodyPr/>
        <a:lstStyle/>
        <a:p>
          <a:r>
            <a:rPr lang="ro-RO">
              <a:latin typeface="Arial" panose="020B0604020202020204" pitchFamily="34" charset="0"/>
              <a:cs typeface="Arial" panose="020B0604020202020204" pitchFamily="34" charset="0"/>
            </a:rPr>
            <a:t>Jucătorul are acces direct asupra caracterului 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281121-508C-4D91-A45A-97834D481827}" type="parTrans" cxnId="{4BDA9E13-5A41-4EEE-A951-5034E4B13E8E}">
      <dgm:prSet/>
      <dgm:spPr/>
      <dgm:t>
        <a:bodyPr/>
        <a:lstStyle/>
        <a:p>
          <a:endParaRPr lang="en-US"/>
        </a:p>
      </dgm:t>
    </dgm:pt>
    <dgm:pt modelId="{AC63D470-2105-416D-97C0-E7764222ADF1}" type="sibTrans" cxnId="{4BDA9E13-5A41-4EEE-A951-5034E4B13E8E}">
      <dgm:prSet/>
      <dgm:spPr/>
      <dgm:t>
        <a:bodyPr/>
        <a:lstStyle/>
        <a:p>
          <a:endParaRPr lang="en-US"/>
        </a:p>
      </dgm:t>
    </dgm:pt>
    <dgm:pt modelId="{E8A60FBD-B88F-4BE9-958C-BF5613B5BAC5}">
      <dgm:prSet/>
      <dgm:spPr/>
      <dgm:t>
        <a:bodyPr/>
        <a:lstStyle/>
        <a:p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Utilizează sisteme de lupta specifice jocurilor de acțiune.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93C54C-2850-4C87-9842-3C8F9DC4FB58}" type="parTrans" cxnId="{C73CDC04-AAE0-48BC-B589-26AD34C3B410}">
      <dgm:prSet/>
      <dgm:spPr/>
      <dgm:t>
        <a:bodyPr/>
        <a:lstStyle/>
        <a:p>
          <a:endParaRPr lang="en-US"/>
        </a:p>
      </dgm:t>
    </dgm:pt>
    <dgm:pt modelId="{92D81BEF-CA6B-4DC8-BFEF-3ABF72FEFF57}" type="sibTrans" cxnId="{C73CDC04-AAE0-48BC-B589-26AD34C3B410}">
      <dgm:prSet/>
      <dgm:spPr/>
      <dgm:t>
        <a:bodyPr/>
        <a:lstStyle/>
        <a:p>
          <a:endParaRPr lang="en-US"/>
        </a:p>
      </dgm:t>
    </dgm:pt>
    <dgm:pt modelId="{803A79A5-429B-438D-B8DB-7770EB7177C9}" type="pres">
      <dgm:prSet presAssocID="{F0F93EDF-64B7-4110-8C67-DABC0762B651}" presName="vert0" presStyleCnt="0">
        <dgm:presLayoutVars>
          <dgm:dir/>
          <dgm:animOne val="branch"/>
          <dgm:animLvl val="lvl"/>
        </dgm:presLayoutVars>
      </dgm:prSet>
      <dgm:spPr/>
    </dgm:pt>
    <dgm:pt modelId="{73A54C6A-B78C-4AAD-8B88-6930ECED75C4}" type="pres">
      <dgm:prSet presAssocID="{BC34A3A7-1D76-4215-8875-AD6DEDD83F41}" presName="thickLine" presStyleLbl="alignNode1" presStyleIdx="0" presStyleCnt="5"/>
      <dgm:spPr/>
    </dgm:pt>
    <dgm:pt modelId="{BBE19125-B710-41B0-9360-620637C562F4}" type="pres">
      <dgm:prSet presAssocID="{BC34A3A7-1D76-4215-8875-AD6DEDD83F41}" presName="horz1" presStyleCnt="0"/>
      <dgm:spPr/>
    </dgm:pt>
    <dgm:pt modelId="{48A46A43-BA17-4602-9E9F-0F8FAEC24AF9}" type="pres">
      <dgm:prSet presAssocID="{BC34A3A7-1D76-4215-8875-AD6DEDD83F41}" presName="tx1" presStyleLbl="revTx" presStyleIdx="0" presStyleCnt="5"/>
      <dgm:spPr/>
    </dgm:pt>
    <dgm:pt modelId="{60EC7D31-FE34-4813-9AE8-1D6F6DF62EBF}" type="pres">
      <dgm:prSet presAssocID="{BC34A3A7-1D76-4215-8875-AD6DEDD83F41}" presName="vert1" presStyleCnt="0"/>
      <dgm:spPr/>
    </dgm:pt>
    <dgm:pt modelId="{F44591BF-4BB1-4D13-A9FB-8414B2FA4186}" type="pres">
      <dgm:prSet presAssocID="{AC64001D-30B0-447C-8533-FD3F6B10EA0B}" presName="thickLine" presStyleLbl="alignNode1" presStyleIdx="1" presStyleCnt="5"/>
      <dgm:spPr/>
    </dgm:pt>
    <dgm:pt modelId="{EF12FA6E-2C3B-400B-A931-DC1639AB22F6}" type="pres">
      <dgm:prSet presAssocID="{AC64001D-30B0-447C-8533-FD3F6B10EA0B}" presName="horz1" presStyleCnt="0"/>
      <dgm:spPr/>
    </dgm:pt>
    <dgm:pt modelId="{17328ACD-DBE4-4B97-8066-5A4686C03984}" type="pres">
      <dgm:prSet presAssocID="{AC64001D-30B0-447C-8533-FD3F6B10EA0B}" presName="tx1" presStyleLbl="revTx" presStyleIdx="1" presStyleCnt="5"/>
      <dgm:spPr/>
    </dgm:pt>
    <dgm:pt modelId="{177A3546-2585-4285-880C-B98C232F9E53}" type="pres">
      <dgm:prSet presAssocID="{AC64001D-30B0-447C-8533-FD3F6B10EA0B}" presName="vert1" presStyleCnt="0"/>
      <dgm:spPr/>
    </dgm:pt>
    <dgm:pt modelId="{EF73EC53-9AD7-4139-8CAD-65C34F769898}" type="pres">
      <dgm:prSet presAssocID="{80775D51-C956-4645-B584-2EF82EAEA069}" presName="thickLine" presStyleLbl="alignNode1" presStyleIdx="2" presStyleCnt="5"/>
      <dgm:spPr/>
    </dgm:pt>
    <dgm:pt modelId="{146ABB1D-9AC9-48E1-9EB8-533B2848913C}" type="pres">
      <dgm:prSet presAssocID="{80775D51-C956-4645-B584-2EF82EAEA069}" presName="horz1" presStyleCnt="0"/>
      <dgm:spPr/>
    </dgm:pt>
    <dgm:pt modelId="{BD12726D-2175-4DF9-A38C-202B76433E81}" type="pres">
      <dgm:prSet presAssocID="{80775D51-C956-4645-B584-2EF82EAEA069}" presName="tx1" presStyleLbl="revTx" presStyleIdx="2" presStyleCnt="5"/>
      <dgm:spPr/>
    </dgm:pt>
    <dgm:pt modelId="{292988B8-BB38-4D8F-A5CF-4065C89F5EC0}" type="pres">
      <dgm:prSet presAssocID="{80775D51-C956-4645-B584-2EF82EAEA069}" presName="vert1" presStyleCnt="0"/>
      <dgm:spPr/>
    </dgm:pt>
    <dgm:pt modelId="{681DE19A-CA3A-40F2-B672-BB8D241A9ABE}" type="pres">
      <dgm:prSet presAssocID="{9B34B84B-2BD3-4C20-9DE3-E8A836A5E6EB}" presName="thickLine" presStyleLbl="alignNode1" presStyleIdx="3" presStyleCnt="5"/>
      <dgm:spPr/>
    </dgm:pt>
    <dgm:pt modelId="{E77B79C0-10A0-4983-95D2-08D430517FF2}" type="pres">
      <dgm:prSet presAssocID="{9B34B84B-2BD3-4C20-9DE3-E8A836A5E6EB}" presName="horz1" presStyleCnt="0"/>
      <dgm:spPr/>
    </dgm:pt>
    <dgm:pt modelId="{57CDE30E-B127-40C3-AEFD-94E831C2C103}" type="pres">
      <dgm:prSet presAssocID="{9B34B84B-2BD3-4C20-9DE3-E8A836A5E6EB}" presName="tx1" presStyleLbl="revTx" presStyleIdx="3" presStyleCnt="5"/>
      <dgm:spPr/>
    </dgm:pt>
    <dgm:pt modelId="{74203170-40AD-42B6-8100-E7ABDBF782B9}" type="pres">
      <dgm:prSet presAssocID="{9B34B84B-2BD3-4C20-9DE3-E8A836A5E6EB}" presName="vert1" presStyleCnt="0"/>
      <dgm:spPr/>
    </dgm:pt>
    <dgm:pt modelId="{C2B39227-CE03-485D-A077-7F1E4D7502E4}" type="pres">
      <dgm:prSet presAssocID="{E8A60FBD-B88F-4BE9-958C-BF5613B5BAC5}" presName="thickLine" presStyleLbl="alignNode1" presStyleIdx="4" presStyleCnt="5"/>
      <dgm:spPr/>
    </dgm:pt>
    <dgm:pt modelId="{E5320073-62BE-479F-B3EC-0736D28F863A}" type="pres">
      <dgm:prSet presAssocID="{E8A60FBD-B88F-4BE9-958C-BF5613B5BAC5}" presName="horz1" presStyleCnt="0"/>
      <dgm:spPr/>
    </dgm:pt>
    <dgm:pt modelId="{46643B9A-21AB-4AD9-9E0E-D7EC918C41CC}" type="pres">
      <dgm:prSet presAssocID="{E8A60FBD-B88F-4BE9-958C-BF5613B5BAC5}" presName="tx1" presStyleLbl="revTx" presStyleIdx="4" presStyleCnt="5"/>
      <dgm:spPr/>
    </dgm:pt>
    <dgm:pt modelId="{0FEF2960-5177-445B-ACA4-A6FD66F3AD15}" type="pres">
      <dgm:prSet presAssocID="{E8A60FBD-B88F-4BE9-958C-BF5613B5BAC5}" presName="vert1" presStyleCnt="0"/>
      <dgm:spPr/>
    </dgm:pt>
  </dgm:ptLst>
  <dgm:cxnLst>
    <dgm:cxn modelId="{C73CDC04-AAE0-48BC-B589-26AD34C3B410}" srcId="{F0F93EDF-64B7-4110-8C67-DABC0762B651}" destId="{E8A60FBD-B88F-4BE9-958C-BF5613B5BAC5}" srcOrd="4" destOrd="0" parTransId="{9B93C54C-2850-4C87-9842-3C8F9DC4FB58}" sibTransId="{92D81BEF-CA6B-4DC8-BFEF-3ABF72FEFF57}"/>
    <dgm:cxn modelId="{4BDA9E13-5A41-4EEE-A951-5034E4B13E8E}" srcId="{F0F93EDF-64B7-4110-8C67-DABC0762B651}" destId="{9B34B84B-2BD3-4C20-9DE3-E8A836A5E6EB}" srcOrd="3" destOrd="0" parTransId="{1D281121-508C-4D91-A45A-97834D481827}" sibTransId="{AC63D470-2105-416D-97C0-E7764222ADF1}"/>
    <dgm:cxn modelId="{2E497234-28FA-4FFC-943C-86C4E1EE0838}" type="presOf" srcId="{E8A60FBD-B88F-4BE9-958C-BF5613B5BAC5}" destId="{46643B9A-21AB-4AD9-9E0E-D7EC918C41CC}" srcOrd="0" destOrd="0" presId="urn:microsoft.com/office/officeart/2008/layout/LinedList"/>
    <dgm:cxn modelId="{D44CEF3B-39DE-4C26-96CB-A5D3FEE55CE0}" srcId="{F0F93EDF-64B7-4110-8C67-DABC0762B651}" destId="{AC64001D-30B0-447C-8533-FD3F6B10EA0B}" srcOrd="1" destOrd="0" parTransId="{9F04AC00-EBE7-4A21-9DBC-643EBCB6EDFE}" sibTransId="{65B0C213-77BB-46B6-B6C6-E2BFDE80596B}"/>
    <dgm:cxn modelId="{26825541-9675-46E7-87AF-9960D7F5F6D3}" type="presOf" srcId="{F0F93EDF-64B7-4110-8C67-DABC0762B651}" destId="{803A79A5-429B-438D-B8DB-7770EB7177C9}" srcOrd="0" destOrd="0" presId="urn:microsoft.com/office/officeart/2008/layout/LinedList"/>
    <dgm:cxn modelId="{38C1F76C-2465-4153-AAC2-723554C57E58}" type="presOf" srcId="{AC64001D-30B0-447C-8533-FD3F6B10EA0B}" destId="{17328ACD-DBE4-4B97-8066-5A4686C03984}" srcOrd="0" destOrd="0" presId="urn:microsoft.com/office/officeart/2008/layout/LinedList"/>
    <dgm:cxn modelId="{E5333E78-A8CB-496D-A733-A080613D0735}" srcId="{F0F93EDF-64B7-4110-8C67-DABC0762B651}" destId="{80775D51-C956-4645-B584-2EF82EAEA069}" srcOrd="2" destOrd="0" parTransId="{8F048246-3594-4029-807F-2EAA86E9C32B}" sibTransId="{EED67CA0-D38B-4AD0-B24A-563BF903C8C6}"/>
    <dgm:cxn modelId="{75A5169B-3EC1-46CF-A870-3B0B022E7D75}" srcId="{F0F93EDF-64B7-4110-8C67-DABC0762B651}" destId="{BC34A3A7-1D76-4215-8875-AD6DEDD83F41}" srcOrd="0" destOrd="0" parTransId="{D1F3C42A-F8C4-4C94-A538-13A9D68B12D4}" sibTransId="{2615EC0F-F79C-4A0D-96FE-1EDA0A1884A3}"/>
    <dgm:cxn modelId="{56403F9B-4C6D-45E1-BBCF-8C53EAB1466E}" type="presOf" srcId="{BC34A3A7-1D76-4215-8875-AD6DEDD83F41}" destId="{48A46A43-BA17-4602-9E9F-0F8FAEC24AF9}" srcOrd="0" destOrd="0" presId="urn:microsoft.com/office/officeart/2008/layout/LinedList"/>
    <dgm:cxn modelId="{90B925B5-09C7-4A30-BF0F-CBF8CF75BD6B}" type="presOf" srcId="{80775D51-C956-4645-B584-2EF82EAEA069}" destId="{BD12726D-2175-4DF9-A38C-202B76433E81}" srcOrd="0" destOrd="0" presId="urn:microsoft.com/office/officeart/2008/layout/LinedList"/>
    <dgm:cxn modelId="{32B2ADEA-BAF8-446A-88B3-09BADE7FFFB4}" type="presOf" srcId="{9B34B84B-2BD3-4C20-9DE3-E8A836A5E6EB}" destId="{57CDE30E-B127-40C3-AEFD-94E831C2C103}" srcOrd="0" destOrd="0" presId="urn:microsoft.com/office/officeart/2008/layout/LinedList"/>
    <dgm:cxn modelId="{27DA9952-48AC-4CF1-B36D-DB743F66F552}" type="presParOf" srcId="{803A79A5-429B-438D-B8DB-7770EB7177C9}" destId="{73A54C6A-B78C-4AAD-8B88-6930ECED75C4}" srcOrd="0" destOrd="0" presId="urn:microsoft.com/office/officeart/2008/layout/LinedList"/>
    <dgm:cxn modelId="{196E8986-BFC7-4E04-B705-9685A552C764}" type="presParOf" srcId="{803A79A5-429B-438D-B8DB-7770EB7177C9}" destId="{BBE19125-B710-41B0-9360-620637C562F4}" srcOrd="1" destOrd="0" presId="urn:microsoft.com/office/officeart/2008/layout/LinedList"/>
    <dgm:cxn modelId="{91312243-5FC3-4C1A-BA3F-8845FDBCF8F5}" type="presParOf" srcId="{BBE19125-B710-41B0-9360-620637C562F4}" destId="{48A46A43-BA17-4602-9E9F-0F8FAEC24AF9}" srcOrd="0" destOrd="0" presId="urn:microsoft.com/office/officeart/2008/layout/LinedList"/>
    <dgm:cxn modelId="{28776071-5678-4EA1-BB6E-627AC63628A9}" type="presParOf" srcId="{BBE19125-B710-41B0-9360-620637C562F4}" destId="{60EC7D31-FE34-4813-9AE8-1D6F6DF62EBF}" srcOrd="1" destOrd="0" presId="urn:microsoft.com/office/officeart/2008/layout/LinedList"/>
    <dgm:cxn modelId="{FDF6754C-49E6-4D27-9B36-C3E446A2881A}" type="presParOf" srcId="{803A79A5-429B-438D-B8DB-7770EB7177C9}" destId="{F44591BF-4BB1-4D13-A9FB-8414B2FA4186}" srcOrd="2" destOrd="0" presId="urn:microsoft.com/office/officeart/2008/layout/LinedList"/>
    <dgm:cxn modelId="{7B666EB7-2F3D-4585-88A9-A2D2F7E1FA4E}" type="presParOf" srcId="{803A79A5-429B-438D-B8DB-7770EB7177C9}" destId="{EF12FA6E-2C3B-400B-A931-DC1639AB22F6}" srcOrd="3" destOrd="0" presId="urn:microsoft.com/office/officeart/2008/layout/LinedList"/>
    <dgm:cxn modelId="{A0242601-0183-41AC-A2DF-087F771DF535}" type="presParOf" srcId="{EF12FA6E-2C3B-400B-A931-DC1639AB22F6}" destId="{17328ACD-DBE4-4B97-8066-5A4686C03984}" srcOrd="0" destOrd="0" presId="urn:microsoft.com/office/officeart/2008/layout/LinedList"/>
    <dgm:cxn modelId="{BFF42706-2224-4F13-8A41-621379F36C2B}" type="presParOf" srcId="{EF12FA6E-2C3B-400B-A931-DC1639AB22F6}" destId="{177A3546-2585-4285-880C-B98C232F9E53}" srcOrd="1" destOrd="0" presId="urn:microsoft.com/office/officeart/2008/layout/LinedList"/>
    <dgm:cxn modelId="{A41CB081-3337-4B52-8909-1D6F45007DF2}" type="presParOf" srcId="{803A79A5-429B-438D-B8DB-7770EB7177C9}" destId="{EF73EC53-9AD7-4139-8CAD-65C34F769898}" srcOrd="4" destOrd="0" presId="urn:microsoft.com/office/officeart/2008/layout/LinedList"/>
    <dgm:cxn modelId="{FE1D173A-B2F8-4F14-AF6E-76E60A37A68C}" type="presParOf" srcId="{803A79A5-429B-438D-B8DB-7770EB7177C9}" destId="{146ABB1D-9AC9-48E1-9EB8-533B2848913C}" srcOrd="5" destOrd="0" presId="urn:microsoft.com/office/officeart/2008/layout/LinedList"/>
    <dgm:cxn modelId="{B1DFAD96-2882-4502-8483-33E3D9AB0C23}" type="presParOf" srcId="{146ABB1D-9AC9-48E1-9EB8-533B2848913C}" destId="{BD12726D-2175-4DF9-A38C-202B76433E81}" srcOrd="0" destOrd="0" presId="urn:microsoft.com/office/officeart/2008/layout/LinedList"/>
    <dgm:cxn modelId="{E1D09745-533A-4574-A3DC-7D53F9F0CDD0}" type="presParOf" srcId="{146ABB1D-9AC9-48E1-9EB8-533B2848913C}" destId="{292988B8-BB38-4D8F-A5CF-4065C89F5EC0}" srcOrd="1" destOrd="0" presId="urn:microsoft.com/office/officeart/2008/layout/LinedList"/>
    <dgm:cxn modelId="{C009FAF1-C930-40F8-BE20-048E060126A8}" type="presParOf" srcId="{803A79A5-429B-438D-B8DB-7770EB7177C9}" destId="{681DE19A-CA3A-40F2-B672-BB8D241A9ABE}" srcOrd="6" destOrd="0" presId="urn:microsoft.com/office/officeart/2008/layout/LinedList"/>
    <dgm:cxn modelId="{EB04627B-8C03-47A3-995E-6198F0FE88A6}" type="presParOf" srcId="{803A79A5-429B-438D-B8DB-7770EB7177C9}" destId="{E77B79C0-10A0-4983-95D2-08D430517FF2}" srcOrd="7" destOrd="0" presId="urn:microsoft.com/office/officeart/2008/layout/LinedList"/>
    <dgm:cxn modelId="{ADFECE33-E06C-40FB-A739-0CCC10EA807B}" type="presParOf" srcId="{E77B79C0-10A0-4983-95D2-08D430517FF2}" destId="{57CDE30E-B127-40C3-AEFD-94E831C2C103}" srcOrd="0" destOrd="0" presId="urn:microsoft.com/office/officeart/2008/layout/LinedList"/>
    <dgm:cxn modelId="{C6AF204C-D21E-4509-AEC6-136227C54410}" type="presParOf" srcId="{E77B79C0-10A0-4983-95D2-08D430517FF2}" destId="{74203170-40AD-42B6-8100-E7ABDBF782B9}" srcOrd="1" destOrd="0" presId="urn:microsoft.com/office/officeart/2008/layout/LinedList"/>
    <dgm:cxn modelId="{F70D6B88-A020-47C0-BF6A-21F2C24EB693}" type="presParOf" srcId="{803A79A5-429B-438D-B8DB-7770EB7177C9}" destId="{C2B39227-CE03-485D-A077-7F1E4D7502E4}" srcOrd="8" destOrd="0" presId="urn:microsoft.com/office/officeart/2008/layout/LinedList"/>
    <dgm:cxn modelId="{71596B2B-68CA-4E8D-9667-0E497A77E0CD}" type="presParOf" srcId="{803A79A5-429B-438D-B8DB-7770EB7177C9}" destId="{E5320073-62BE-479F-B3EC-0736D28F863A}" srcOrd="9" destOrd="0" presId="urn:microsoft.com/office/officeart/2008/layout/LinedList"/>
    <dgm:cxn modelId="{DA972A66-92D2-4B26-9549-FB339095C411}" type="presParOf" srcId="{E5320073-62BE-479F-B3EC-0736D28F863A}" destId="{46643B9A-21AB-4AD9-9E0E-D7EC918C41CC}" srcOrd="0" destOrd="0" presId="urn:microsoft.com/office/officeart/2008/layout/LinedList"/>
    <dgm:cxn modelId="{0BCFFA7F-8049-4E07-A6DB-63BA15CC3542}" type="presParOf" srcId="{E5320073-62BE-479F-B3EC-0736D28F863A}" destId="{0FEF2960-5177-445B-ACA4-A6FD66F3AD15}" srcOrd="1" destOrd="0" presId="urn:microsoft.com/office/officeart/2008/layout/LinedList"/>
  </dgm:cxnLst>
  <dgm:bg/>
  <dgm:whole>
    <a:ln w="28575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3FE152-8B66-4486-90A1-3A62AC90BC32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7C9AE8-382D-43B2-9FF2-70338CC12F50}">
      <dgm:prSet custT="1"/>
      <dgm:spPr/>
      <dgm:t>
        <a:bodyPr/>
        <a:lstStyle/>
        <a:p>
          <a:r>
            <a:rPr lang="ro-RO" sz="2000" b="0" noProof="0" dirty="0">
              <a:latin typeface="Arial" panose="020B0604020202020204" pitchFamily="34" charset="0"/>
              <a:cs typeface="Arial" panose="020B0604020202020204" pitchFamily="34" charset="0"/>
            </a:rPr>
            <a:t>Action cu elemente de RPG</a:t>
          </a:r>
        </a:p>
      </dgm:t>
    </dgm:pt>
    <dgm:pt modelId="{7DA3D216-8AAF-448D-853C-88B1F096DCFD}" type="parTrans" cxnId="{256209A0-98EF-40B6-AFB0-411065D9935A}">
      <dgm:prSet/>
      <dgm:spPr/>
      <dgm:t>
        <a:bodyPr/>
        <a:lstStyle/>
        <a:p>
          <a:endParaRPr lang="en-US"/>
        </a:p>
      </dgm:t>
    </dgm:pt>
    <dgm:pt modelId="{BFF06FFD-6595-4614-95B8-D7884078A86B}" type="sibTrans" cxnId="{256209A0-98EF-40B6-AFB0-411065D9935A}">
      <dgm:prSet/>
      <dgm:spPr/>
      <dgm:t>
        <a:bodyPr/>
        <a:lstStyle/>
        <a:p>
          <a:endParaRPr lang="en-US"/>
        </a:p>
      </dgm:t>
    </dgm:pt>
    <dgm:pt modelId="{3107BB2E-8F31-4870-A471-3E76F12A34FE}">
      <dgm:prSet custT="1"/>
      <dgm:spPr/>
      <dgm:t>
        <a:bodyPr/>
        <a:lstStyle/>
        <a:p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joc Action</a:t>
          </a:r>
          <a:endParaRPr lang="ro-RO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C35791-C98C-40EB-BB59-27D9C80754AA}" type="parTrans" cxnId="{7F277A5B-3CD5-4F3E-BE55-EE5B2A4402D3}">
      <dgm:prSet/>
      <dgm:spPr/>
      <dgm:t>
        <a:bodyPr/>
        <a:lstStyle/>
        <a:p>
          <a:endParaRPr lang="ro-RO"/>
        </a:p>
      </dgm:t>
    </dgm:pt>
    <dgm:pt modelId="{7442161C-6078-416B-897D-65C8A8AC1711}" type="sibTrans" cxnId="{7F277A5B-3CD5-4F3E-BE55-EE5B2A4402D3}">
      <dgm:prSet/>
      <dgm:spPr/>
      <dgm:t>
        <a:bodyPr/>
        <a:lstStyle/>
        <a:p>
          <a:endParaRPr lang="ro-RO"/>
        </a:p>
      </dgm:t>
    </dgm:pt>
    <dgm:pt modelId="{04257DFC-BD67-4874-B776-BDDE920A1111}">
      <dgm:prSet custT="1"/>
      <dgm:spPr/>
      <dgm:t>
        <a:bodyPr/>
        <a:lstStyle/>
        <a:p>
          <a:pPr>
            <a:buFont typeface="+mj-lt"/>
            <a:buAutoNum type="arabicParenR"/>
          </a:pPr>
          <a:r>
            <a:rPr lang="ro-RO" sz="2000" b="0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Action RPG</a:t>
          </a:r>
          <a:endParaRPr lang="ro-RO" sz="20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398B1928-F8D1-45BC-9042-D724601EA957}" type="parTrans" cxnId="{AD51BA36-C185-40C7-BE7A-A0805E3B4182}">
      <dgm:prSet/>
      <dgm:spPr/>
      <dgm:t>
        <a:bodyPr/>
        <a:lstStyle/>
        <a:p>
          <a:endParaRPr lang="ro-RO"/>
        </a:p>
      </dgm:t>
    </dgm:pt>
    <dgm:pt modelId="{0FB863A2-1090-4FA6-9C3D-46C022D24840}" type="sibTrans" cxnId="{AD51BA36-C185-40C7-BE7A-A0805E3B4182}">
      <dgm:prSet/>
      <dgm:spPr/>
      <dgm:t>
        <a:bodyPr/>
        <a:lstStyle/>
        <a:p>
          <a:endParaRPr lang="ro-RO"/>
        </a:p>
      </dgm:t>
    </dgm:pt>
    <dgm:pt modelId="{D7C898EE-C659-4E09-8E87-95141F5E34B6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o-RO" sz="2000" b="0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Hack &amp; Slash</a:t>
          </a:r>
          <a:endParaRPr lang="ro-RO" sz="20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8A075340-1226-40F3-9878-D50C2A439F7B}" type="parTrans" cxnId="{AF789EDD-12ED-495F-8236-4B9A62DB1626}">
      <dgm:prSet/>
      <dgm:spPr/>
      <dgm:t>
        <a:bodyPr/>
        <a:lstStyle/>
        <a:p>
          <a:endParaRPr lang="ro-RO"/>
        </a:p>
      </dgm:t>
    </dgm:pt>
    <dgm:pt modelId="{6F7073A5-84E7-4051-855C-F34F3267F55B}" type="sibTrans" cxnId="{AF789EDD-12ED-495F-8236-4B9A62DB1626}">
      <dgm:prSet/>
      <dgm:spPr/>
      <dgm:t>
        <a:bodyPr/>
        <a:lstStyle/>
        <a:p>
          <a:endParaRPr lang="ro-RO"/>
        </a:p>
      </dgm:t>
    </dgm:pt>
    <dgm:pt modelId="{78CD581B-D595-4AAF-9D40-2A01C2856C45}">
      <dgm:prSet custT="1"/>
      <dgm:spPr/>
      <dgm:t>
        <a:bodyPr/>
        <a:lstStyle/>
        <a:p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concentrat pe mecanismele de lupta unde </a:t>
          </a:r>
          <a:r>
            <a:rPr lang="ro-RO" sz="1400" dirty="0" err="1">
              <a:latin typeface="Arial" panose="020B0604020202020204" pitchFamily="34" charset="0"/>
              <a:cs typeface="Arial" panose="020B0604020202020204" pitchFamily="34" charset="0"/>
            </a:rPr>
            <a:t>jucatorul</a:t>
          </a:r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 are acces direct (total) asupra caracterului.</a:t>
          </a:r>
        </a:p>
      </dgm:t>
    </dgm:pt>
    <dgm:pt modelId="{8BB2F405-A92F-44E2-BBC6-3E20318C4D56}" type="parTrans" cxnId="{9B4AF5E4-F88D-4FA6-ADC2-4829701AD52A}">
      <dgm:prSet/>
      <dgm:spPr/>
      <dgm:t>
        <a:bodyPr/>
        <a:lstStyle/>
        <a:p>
          <a:endParaRPr lang="ro-RO"/>
        </a:p>
      </dgm:t>
    </dgm:pt>
    <dgm:pt modelId="{6200AF24-B752-4E39-978C-F32D71D73217}" type="sibTrans" cxnId="{9B4AF5E4-F88D-4FA6-ADC2-4829701AD52A}">
      <dgm:prSet/>
      <dgm:spPr/>
      <dgm:t>
        <a:bodyPr/>
        <a:lstStyle/>
        <a:p>
          <a:endParaRPr lang="ro-RO"/>
        </a:p>
      </dgm:t>
    </dgm:pt>
    <dgm:pt modelId="{DE9D1D33-DD9B-4C9D-97EE-30F417B024DF}">
      <dgm:prSet custT="1"/>
      <dgm:spPr/>
      <dgm:t>
        <a:bodyPr/>
        <a:lstStyle/>
        <a:p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real-time RPG</a:t>
          </a:r>
          <a:endParaRPr lang="ro-RO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B0D93F-5C94-411F-B27E-0AB88E6C842C}" type="parTrans" cxnId="{0EB08330-228A-4871-81EE-CE50E7F9F9DD}">
      <dgm:prSet/>
      <dgm:spPr/>
      <dgm:t>
        <a:bodyPr/>
        <a:lstStyle/>
        <a:p>
          <a:endParaRPr lang="ro-RO"/>
        </a:p>
      </dgm:t>
    </dgm:pt>
    <dgm:pt modelId="{9A1B6849-E236-41EF-8FDB-6B4136DB7E8B}" type="sibTrans" cxnId="{0EB08330-228A-4871-81EE-CE50E7F9F9DD}">
      <dgm:prSet/>
      <dgm:spPr/>
      <dgm:t>
        <a:bodyPr/>
        <a:lstStyle/>
        <a:p>
          <a:endParaRPr lang="ro-RO"/>
        </a:p>
      </dgm:t>
    </dgm:pt>
    <dgm:pt modelId="{1F9FC3E5-FD18-4B96-9BAF-C82F35E5CB55}">
      <dgm:prSet custT="1"/>
      <dgm:spPr/>
      <dgm:t>
        <a:bodyPr/>
        <a:lstStyle/>
        <a:p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caracterul se dezvolta prin intermediul unor upgrade-uri</a:t>
          </a:r>
          <a:endParaRPr lang="ro-RO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7CF694-ED7D-4A05-B9D1-7AEADE11469A}" type="parTrans" cxnId="{91C9628A-77DE-498E-9C01-5E23C6F9581B}">
      <dgm:prSet/>
      <dgm:spPr/>
      <dgm:t>
        <a:bodyPr/>
        <a:lstStyle/>
        <a:p>
          <a:endParaRPr lang="ro-RO"/>
        </a:p>
      </dgm:t>
    </dgm:pt>
    <dgm:pt modelId="{B8C1871D-40B0-4E4F-9D15-C863D7EFA8E6}" type="sibTrans" cxnId="{91C9628A-77DE-498E-9C01-5E23C6F9581B}">
      <dgm:prSet/>
      <dgm:spPr/>
      <dgm:t>
        <a:bodyPr/>
        <a:lstStyle/>
        <a:p>
          <a:endParaRPr lang="ro-RO"/>
        </a:p>
      </dgm:t>
    </dgm:pt>
    <dgm:pt modelId="{27A21101-A9ED-4620-89C7-7095BF692C89}">
      <dgm:prSet custT="1"/>
      <dgm:spPr/>
      <dgm:t>
        <a:bodyPr/>
        <a:lstStyle/>
        <a:p>
          <a:r>
            <a:rPr lang="ro-RO" sz="1400" dirty="0" err="1">
              <a:latin typeface="Arial" panose="020B0604020202020204" pitchFamily="34" charset="0"/>
              <a:cs typeface="Arial" panose="020B0604020202020204" pitchFamily="34" charset="0"/>
            </a:rPr>
            <a:t>evolutie</a:t>
          </a:r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 pe </a:t>
          </a:r>
          <a:r>
            <a:rPr lang="ro-RO" sz="1400" dirty="0" err="1">
              <a:latin typeface="Arial" panose="020B0604020202020204" pitchFamily="34" charset="0"/>
              <a:cs typeface="Arial" panose="020B0604020202020204" pitchFamily="34" charset="0"/>
            </a:rPr>
            <a:t>masura</a:t>
          </a:r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 ce jocul se </a:t>
          </a:r>
          <a:r>
            <a:rPr lang="ro-RO" sz="1400" dirty="0" err="1">
              <a:latin typeface="Arial" panose="020B0604020202020204" pitchFamily="34" charset="0"/>
              <a:cs typeface="Arial" panose="020B0604020202020204" pitchFamily="34" charset="0"/>
            </a:rPr>
            <a:t>desfasoara</a:t>
          </a:r>
          <a:endParaRPr lang="ro-RO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8D9D7A-9409-4E0B-AAAC-DEF6E2F92C9E}" type="parTrans" cxnId="{75AD898A-02F1-4DAD-8ABD-C913DD8485BE}">
      <dgm:prSet/>
      <dgm:spPr/>
      <dgm:t>
        <a:bodyPr/>
        <a:lstStyle/>
        <a:p>
          <a:endParaRPr lang="ro-RO"/>
        </a:p>
      </dgm:t>
    </dgm:pt>
    <dgm:pt modelId="{18CDD8B3-C1DF-4D5C-B8E6-2999EC7DE612}" type="sibTrans" cxnId="{75AD898A-02F1-4DAD-8ABD-C913DD8485BE}">
      <dgm:prSet/>
      <dgm:spPr/>
      <dgm:t>
        <a:bodyPr/>
        <a:lstStyle/>
        <a:p>
          <a:endParaRPr lang="ro-RO"/>
        </a:p>
      </dgm:t>
    </dgm:pt>
    <dgm:pt modelId="{62A5EE7C-8577-400F-BBC8-47E6C799CCDE}">
      <dgm:prSet custT="1"/>
      <dgm:spPr/>
      <dgm:t>
        <a:bodyPr/>
        <a:lstStyle/>
        <a:p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real-</a:t>
          </a:r>
          <a:r>
            <a:rPr lang="ro-RO" sz="1400" dirty="0" err="1">
              <a:latin typeface="Arial" panose="020B0604020202020204" pitchFamily="34" charset="0"/>
              <a:cs typeface="Arial" panose="020B0604020202020204" pitchFamily="34" charset="0"/>
            </a:rPr>
            <a:t>time</a:t>
          </a:r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 RPG</a:t>
          </a:r>
        </a:p>
      </dgm:t>
    </dgm:pt>
    <dgm:pt modelId="{7C4A4661-33D1-4704-88A8-228B943AF1F4}" type="parTrans" cxnId="{DBEAE2EB-469B-4800-9817-1A6D08549645}">
      <dgm:prSet/>
      <dgm:spPr/>
      <dgm:t>
        <a:bodyPr/>
        <a:lstStyle/>
        <a:p>
          <a:endParaRPr lang="ro-RO"/>
        </a:p>
      </dgm:t>
    </dgm:pt>
    <dgm:pt modelId="{559EF1BE-F1A7-4905-8427-AB289AC1C730}" type="sibTrans" cxnId="{DBEAE2EB-469B-4800-9817-1A6D08549645}">
      <dgm:prSet/>
      <dgm:spPr/>
      <dgm:t>
        <a:bodyPr/>
        <a:lstStyle/>
        <a:p>
          <a:endParaRPr lang="ro-RO"/>
        </a:p>
      </dgm:t>
    </dgm:pt>
    <dgm:pt modelId="{C7E74990-037A-4BB9-8648-432E00A256C4}">
      <dgm:prSet custT="1"/>
      <dgm:spPr/>
      <dgm:t>
        <a:bodyPr/>
        <a:lstStyle/>
        <a:p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concentrat pe mecanismele de lupta unde </a:t>
          </a:r>
          <a:r>
            <a:rPr lang="ro-RO" sz="1400" dirty="0" err="1">
              <a:latin typeface="Arial" panose="020B0604020202020204" pitchFamily="34" charset="0"/>
              <a:cs typeface="Arial" panose="020B0604020202020204" pitchFamily="34" charset="0"/>
            </a:rPr>
            <a:t>jucatorul</a:t>
          </a:r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 transmite comenzi</a:t>
          </a:r>
        </a:p>
      </dgm:t>
    </dgm:pt>
    <dgm:pt modelId="{5076E91B-E4E5-4D81-9875-8087BE8B3878}" type="parTrans" cxnId="{8101B18E-E214-483F-941A-A31A98027FC7}">
      <dgm:prSet/>
      <dgm:spPr/>
      <dgm:t>
        <a:bodyPr/>
        <a:lstStyle/>
        <a:p>
          <a:endParaRPr lang="ro-RO"/>
        </a:p>
      </dgm:t>
    </dgm:pt>
    <dgm:pt modelId="{710094D6-89A5-4E2E-9F0D-F0B489AAD7F7}" type="sibTrans" cxnId="{8101B18E-E214-483F-941A-A31A98027FC7}">
      <dgm:prSet/>
      <dgm:spPr/>
      <dgm:t>
        <a:bodyPr/>
        <a:lstStyle/>
        <a:p>
          <a:endParaRPr lang="ro-RO"/>
        </a:p>
      </dgm:t>
    </dgm:pt>
    <dgm:pt modelId="{0CAF501A-CF66-4E3F-91E6-87C1E51D34E6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o-RO" sz="2000" b="0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Western RPG</a:t>
          </a:r>
          <a:endParaRPr lang="ro-RO" sz="20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91E922AE-8F51-4FB3-A7E0-45CB128847CA}" type="parTrans" cxnId="{2FDD2F68-0DFE-497E-A6EF-0AA3EE4009B3}">
      <dgm:prSet/>
      <dgm:spPr/>
      <dgm:t>
        <a:bodyPr/>
        <a:lstStyle/>
        <a:p>
          <a:endParaRPr lang="ro-RO"/>
        </a:p>
      </dgm:t>
    </dgm:pt>
    <dgm:pt modelId="{3A64355B-3670-41AE-8EDB-DF603B98F593}" type="sibTrans" cxnId="{2FDD2F68-0DFE-497E-A6EF-0AA3EE4009B3}">
      <dgm:prSet/>
      <dgm:spPr/>
      <dgm:t>
        <a:bodyPr/>
        <a:lstStyle/>
        <a:p>
          <a:endParaRPr lang="ro-RO"/>
        </a:p>
      </dgm:t>
    </dgm:pt>
    <dgm:pt modelId="{C83CCD7D-31C9-40B7-B45C-3EDCB5E9425F}">
      <dgm:prSet custT="1"/>
      <dgm:spPr/>
      <dgm:t>
        <a:bodyPr/>
        <a:lstStyle/>
        <a:p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un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RPG</a:t>
          </a:r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 care pune un </a:t>
          </a:r>
          <a:r>
            <a:rPr lang="ro-RO" sz="1400" dirty="0" err="1">
              <a:latin typeface="Arial" panose="020B0604020202020204" pitchFamily="34" charset="0"/>
              <a:cs typeface="Arial" panose="020B0604020202020204" pitchFamily="34" charset="0"/>
            </a:rPr>
            <a:t>un</a:t>
          </a:r>
          <a:r>
            <a:rPr lang="ro-RO" sz="1400" dirty="0">
              <a:latin typeface="Arial" panose="020B0604020202020204" pitchFamily="34" charset="0"/>
              <a:cs typeface="Arial" panose="020B0604020202020204" pitchFamily="34" charset="0"/>
            </a:rPr>
            <a:t> accent deosebit pe explorare, pe libertatea de alegere și pe libertatea de personalizare a caracterului</a:t>
          </a:r>
        </a:p>
      </dgm:t>
    </dgm:pt>
    <dgm:pt modelId="{BD58C0D8-17FB-4631-9235-B3EE9B5F04DC}" type="parTrans" cxnId="{D70E120E-A749-443F-B656-8A31575061A0}">
      <dgm:prSet/>
      <dgm:spPr/>
      <dgm:t>
        <a:bodyPr/>
        <a:lstStyle/>
        <a:p>
          <a:endParaRPr lang="ro-RO"/>
        </a:p>
      </dgm:t>
    </dgm:pt>
    <dgm:pt modelId="{D70CCCA6-1E83-4B43-8B78-2EB5D5C44133}" type="sibTrans" cxnId="{D70E120E-A749-443F-B656-8A31575061A0}">
      <dgm:prSet/>
      <dgm:spPr/>
      <dgm:t>
        <a:bodyPr/>
        <a:lstStyle/>
        <a:p>
          <a:endParaRPr lang="ro-RO"/>
        </a:p>
      </dgm:t>
    </dgm:pt>
    <dgm:pt modelId="{392A302B-F51D-4EE5-80F0-D13F9FD16F72}" type="pres">
      <dgm:prSet presAssocID="{673FE152-8B66-4486-90A1-3A62AC90BC32}" presName="Name0" presStyleCnt="0">
        <dgm:presLayoutVars>
          <dgm:dir/>
          <dgm:animLvl val="lvl"/>
          <dgm:resizeHandles val="exact"/>
        </dgm:presLayoutVars>
      </dgm:prSet>
      <dgm:spPr/>
    </dgm:pt>
    <dgm:pt modelId="{CCCF50A8-D902-4916-8061-753B6B995E02}" type="pres">
      <dgm:prSet presAssocID="{4A7C9AE8-382D-43B2-9FF2-70338CC12F50}" presName="linNode" presStyleCnt="0"/>
      <dgm:spPr/>
    </dgm:pt>
    <dgm:pt modelId="{1DBA352A-17CD-4A93-AAF9-7B76AB54210A}" type="pres">
      <dgm:prSet presAssocID="{4A7C9AE8-382D-43B2-9FF2-70338CC12F50}" presName="parentText" presStyleLbl="node1" presStyleIdx="0" presStyleCnt="4" custScaleY="29275" custLinFactNeighborY="-10016">
        <dgm:presLayoutVars>
          <dgm:chMax val="1"/>
          <dgm:bulletEnabled val="1"/>
        </dgm:presLayoutVars>
      </dgm:prSet>
      <dgm:spPr/>
    </dgm:pt>
    <dgm:pt modelId="{2B4FF11E-852D-44D0-BBCF-114B8D1F53DC}" type="pres">
      <dgm:prSet presAssocID="{4A7C9AE8-382D-43B2-9FF2-70338CC12F50}" presName="descendantText" presStyleLbl="alignAccFollowNode1" presStyleIdx="0" presStyleCnt="4" custScaleY="30861" custLinFactNeighborX="-530" custLinFactNeighborY="-2202">
        <dgm:presLayoutVars>
          <dgm:bulletEnabled val="1"/>
        </dgm:presLayoutVars>
      </dgm:prSet>
      <dgm:spPr/>
    </dgm:pt>
    <dgm:pt modelId="{CA27AFC6-31A7-40CC-A00E-C47491E5ED73}" type="pres">
      <dgm:prSet presAssocID="{BFF06FFD-6595-4614-95B8-D7884078A86B}" presName="sp" presStyleCnt="0"/>
      <dgm:spPr/>
    </dgm:pt>
    <dgm:pt modelId="{1BB0AAE4-5652-4AB0-AEB4-0D3B324B6D44}" type="pres">
      <dgm:prSet presAssocID="{04257DFC-BD67-4874-B776-BDDE920A1111}" presName="linNode" presStyleCnt="0"/>
      <dgm:spPr/>
    </dgm:pt>
    <dgm:pt modelId="{71CFBC46-76BF-4C02-A230-3507148CCD11}" type="pres">
      <dgm:prSet presAssocID="{04257DFC-BD67-4874-B776-BDDE920A1111}" presName="parentText" presStyleLbl="node1" presStyleIdx="1" presStyleCnt="4" custScaleY="29275" custLinFactNeighborX="-2020" custLinFactNeighborY="1274">
        <dgm:presLayoutVars>
          <dgm:chMax val="1"/>
          <dgm:bulletEnabled val="1"/>
        </dgm:presLayoutVars>
      </dgm:prSet>
      <dgm:spPr/>
    </dgm:pt>
    <dgm:pt modelId="{D624D93D-D0F2-4358-89DB-2CDDC0917F8D}" type="pres">
      <dgm:prSet presAssocID="{04257DFC-BD67-4874-B776-BDDE920A1111}" presName="descendantText" presStyleLbl="alignAccFollowNode1" presStyleIdx="1" presStyleCnt="4" custScaleY="30861" custLinFactNeighborX="-455" custLinFactNeighborY="-985">
        <dgm:presLayoutVars>
          <dgm:bulletEnabled val="1"/>
        </dgm:presLayoutVars>
      </dgm:prSet>
      <dgm:spPr/>
    </dgm:pt>
    <dgm:pt modelId="{F3BE7C64-374D-4DAC-853C-ABA85A40E3FC}" type="pres">
      <dgm:prSet presAssocID="{0FB863A2-1090-4FA6-9C3D-46C022D24840}" presName="sp" presStyleCnt="0"/>
      <dgm:spPr/>
    </dgm:pt>
    <dgm:pt modelId="{4785222E-E3B9-46FC-90B1-5928840A9C67}" type="pres">
      <dgm:prSet presAssocID="{D7C898EE-C659-4E09-8E87-95141F5E34B6}" presName="linNode" presStyleCnt="0"/>
      <dgm:spPr/>
    </dgm:pt>
    <dgm:pt modelId="{952B0A5E-26FB-4587-A233-3A4160B1AFD9}" type="pres">
      <dgm:prSet presAssocID="{D7C898EE-C659-4E09-8E87-95141F5E34B6}" presName="parentText" presStyleLbl="node1" presStyleIdx="2" presStyleCnt="4" custScaleY="29313" custLinFactNeighborX="-237" custLinFactNeighborY="648">
        <dgm:presLayoutVars>
          <dgm:chMax val="1"/>
          <dgm:bulletEnabled val="1"/>
        </dgm:presLayoutVars>
      </dgm:prSet>
      <dgm:spPr/>
    </dgm:pt>
    <dgm:pt modelId="{ADF96497-2B2C-4014-A761-CE3221479277}" type="pres">
      <dgm:prSet presAssocID="{D7C898EE-C659-4E09-8E87-95141F5E34B6}" presName="descendantText" presStyleLbl="alignAccFollowNode1" presStyleIdx="2" presStyleCnt="4" custScaleY="30861" custLinFactNeighborX="-1439" custLinFactNeighborY="-2739">
        <dgm:presLayoutVars>
          <dgm:bulletEnabled val="1"/>
        </dgm:presLayoutVars>
      </dgm:prSet>
      <dgm:spPr/>
    </dgm:pt>
    <dgm:pt modelId="{CACF147D-96E8-464A-9CF5-8BAF1A5A96E3}" type="pres">
      <dgm:prSet presAssocID="{6F7073A5-84E7-4051-855C-F34F3267F55B}" presName="sp" presStyleCnt="0"/>
      <dgm:spPr/>
    </dgm:pt>
    <dgm:pt modelId="{B6229B0E-92E2-4C29-ABBB-E320DCD1B123}" type="pres">
      <dgm:prSet presAssocID="{0CAF501A-CF66-4E3F-91E6-87C1E51D34E6}" presName="linNode" presStyleCnt="0"/>
      <dgm:spPr/>
    </dgm:pt>
    <dgm:pt modelId="{2CC0716E-1476-41A3-A8DB-96B016F5B670}" type="pres">
      <dgm:prSet presAssocID="{0CAF501A-CF66-4E3F-91E6-87C1E51D34E6}" presName="parentText" presStyleLbl="node1" presStyleIdx="3" presStyleCnt="4" custScaleY="29426" custLinFactNeighborX="344" custLinFactNeighborY="1555">
        <dgm:presLayoutVars>
          <dgm:chMax val="1"/>
          <dgm:bulletEnabled val="1"/>
        </dgm:presLayoutVars>
      </dgm:prSet>
      <dgm:spPr/>
    </dgm:pt>
    <dgm:pt modelId="{B6471161-31E0-40E7-88CD-D06DECAC54AA}" type="pres">
      <dgm:prSet presAssocID="{0CAF501A-CF66-4E3F-91E6-87C1E51D34E6}" presName="descendantText" presStyleLbl="alignAccFollowNode1" presStyleIdx="3" presStyleCnt="4" custScaleY="35382">
        <dgm:presLayoutVars>
          <dgm:bulletEnabled val="1"/>
        </dgm:presLayoutVars>
      </dgm:prSet>
      <dgm:spPr/>
    </dgm:pt>
  </dgm:ptLst>
  <dgm:cxnLst>
    <dgm:cxn modelId="{627DB10A-B381-4F2A-9BF9-C87BBCCF641F}" type="presOf" srcId="{C83CCD7D-31C9-40B7-B45C-3EDCB5E9425F}" destId="{B6471161-31E0-40E7-88CD-D06DECAC54AA}" srcOrd="0" destOrd="0" presId="urn:microsoft.com/office/officeart/2005/8/layout/vList5"/>
    <dgm:cxn modelId="{D70E120E-A749-443F-B656-8A31575061A0}" srcId="{0CAF501A-CF66-4E3F-91E6-87C1E51D34E6}" destId="{C83CCD7D-31C9-40B7-B45C-3EDCB5E9425F}" srcOrd="0" destOrd="0" parTransId="{BD58C0D8-17FB-4631-9235-B3EE9B5F04DC}" sibTransId="{D70CCCA6-1E83-4B43-8B78-2EB5D5C44133}"/>
    <dgm:cxn modelId="{E45DD710-2EED-4D13-8EE3-7E0F1EC28BB0}" type="presOf" srcId="{DE9D1D33-DD9B-4C9D-97EE-30F417B024DF}" destId="{ADF96497-2B2C-4014-A761-CE3221479277}" srcOrd="0" destOrd="0" presId="urn:microsoft.com/office/officeart/2005/8/layout/vList5"/>
    <dgm:cxn modelId="{58ED4611-9C84-48C7-BAC4-543B2F2D94F8}" type="presOf" srcId="{C7E74990-037A-4BB9-8648-432E00A256C4}" destId="{ADF96497-2B2C-4014-A761-CE3221479277}" srcOrd="0" destOrd="1" presId="urn:microsoft.com/office/officeart/2005/8/layout/vList5"/>
    <dgm:cxn modelId="{87FA522E-D959-4A35-AB95-411D0E648DA9}" type="presOf" srcId="{0CAF501A-CF66-4E3F-91E6-87C1E51D34E6}" destId="{2CC0716E-1476-41A3-A8DB-96B016F5B670}" srcOrd="0" destOrd="0" presId="urn:microsoft.com/office/officeart/2005/8/layout/vList5"/>
    <dgm:cxn modelId="{0EB08330-228A-4871-81EE-CE50E7F9F9DD}" srcId="{D7C898EE-C659-4E09-8E87-95141F5E34B6}" destId="{DE9D1D33-DD9B-4C9D-97EE-30F417B024DF}" srcOrd="0" destOrd="0" parTransId="{B5B0D93F-5C94-411F-B27E-0AB88E6C842C}" sibTransId="{9A1B6849-E236-41EF-8FDB-6B4136DB7E8B}"/>
    <dgm:cxn modelId="{DF42D334-C526-4135-99D6-6D5838F789F6}" type="presOf" srcId="{62A5EE7C-8577-400F-BBC8-47E6C799CCDE}" destId="{D624D93D-D0F2-4358-89DB-2CDDC0917F8D}" srcOrd="0" destOrd="0" presId="urn:microsoft.com/office/officeart/2005/8/layout/vList5"/>
    <dgm:cxn modelId="{AD51BA36-C185-40C7-BE7A-A0805E3B4182}" srcId="{673FE152-8B66-4486-90A1-3A62AC90BC32}" destId="{04257DFC-BD67-4874-B776-BDDE920A1111}" srcOrd="1" destOrd="0" parTransId="{398B1928-F8D1-45BC-9042-D724601EA957}" sibTransId="{0FB863A2-1090-4FA6-9C3D-46C022D24840}"/>
    <dgm:cxn modelId="{7F277A5B-3CD5-4F3E-BE55-EE5B2A4402D3}" srcId="{4A7C9AE8-382D-43B2-9FF2-70338CC12F50}" destId="{3107BB2E-8F31-4870-A471-3E76F12A34FE}" srcOrd="0" destOrd="0" parTransId="{8BC35791-C98C-40EB-BB59-27D9C80754AA}" sibTransId="{7442161C-6078-416B-897D-65C8A8AC1711}"/>
    <dgm:cxn modelId="{2627B75C-C5AA-4D2B-8DD7-202C5539287B}" type="presOf" srcId="{27A21101-A9ED-4620-89C7-7095BF692C89}" destId="{2B4FF11E-852D-44D0-BBCF-114B8D1F53DC}" srcOrd="0" destOrd="2" presId="urn:microsoft.com/office/officeart/2005/8/layout/vList5"/>
    <dgm:cxn modelId="{2FDD2F68-0DFE-497E-A6EF-0AA3EE4009B3}" srcId="{673FE152-8B66-4486-90A1-3A62AC90BC32}" destId="{0CAF501A-CF66-4E3F-91E6-87C1E51D34E6}" srcOrd="3" destOrd="0" parTransId="{91E922AE-8F51-4FB3-A7E0-45CB128847CA}" sibTransId="{3A64355B-3670-41AE-8EDB-DF603B98F593}"/>
    <dgm:cxn modelId="{7EAB394B-48EB-4BD0-9957-137958E76F6E}" type="presOf" srcId="{4A7C9AE8-382D-43B2-9FF2-70338CC12F50}" destId="{1DBA352A-17CD-4A93-AAF9-7B76AB54210A}" srcOrd="0" destOrd="0" presId="urn:microsoft.com/office/officeart/2005/8/layout/vList5"/>
    <dgm:cxn modelId="{01377681-969A-4816-9327-316D994E8079}" type="presOf" srcId="{1F9FC3E5-FD18-4B96-9BAF-C82F35E5CB55}" destId="{2B4FF11E-852D-44D0-BBCF-114B8D1F53DC}" srcOrd="0" destOrd="1" presId="urn:microsoft.com/office/officeart/2005/8/layout/vList5"/>
    <dgm:cxn modelId="{F6809481-8681-479E-A9D0-0129D5E17E07}" type="presOf" srcId="{673FE152-8B66-4486-90A1-3A62AC90BC32}" destId="{392A302B-F51D-4EE5-80F0-D13F9FD16F72}" srcOrd="0" destOrd="0" presId="urn:microsoft.com/office/officeart/2005/8/layout/vList5"/>
    <dgm:cxn modelId="{91C9628A-77DE-498E-9C01-5E23C6F9581B}" srcId="{4A7C9AE8-382D-43B2-9FF2-70338CC12F50}" destId="{1F9FC3E5-FD18-4B96-9BAF-C82F35E5CB55}" srcOrd="1" destOrd="0" parTransId="{037CF694-ED7D-4A05-B9D1-7AEADE11469A}" sibTransId="{B8C1871D-40B0-4E4F-9D15-C863D7EFA8E6}"/>
    <dgm:cxn modelId="{75AD898A-02F1-4DAD-8ABD-C913DD8485BE}" srcId="{4A7C9AE8-382D-43B2-9FF2-70338CC12F50}" destId="{27A21101-A9ED-4620-89C7-7095BF692C89}" srcOrd="2" destOrd="0" parTransId="{4D8D9D7A-9409-4E0B-AAAC-DEF6E2F92C9E}" sibTransId="{18CDD8B3-C1DF-4D5C-B8E6-2999EC7DE612}"/>
    <dgm:cxn modelId="{8101B18E-E214-483F-941A-A31A98027FC7}" srcId="{D7C898EE-C659-4E09-8E87-95141F5E34B6}" destId="{C7E74990-037A-4BB9-8648-432E00A256C4}" srcOrd="1" destOrd="0" parTransId="{5076E91B-E4E5-4D81-9875-8087BE8B3878}" sibTransId="{710094D6-89A5-4E2E-9F0D-F0B489AAD7F7}"/>
    <dgm:cxn modelId="{256209A0-98EF-40B6-AFB0-411065D9935A}" srcId="{673FE152-8B66-4486-90A1-3A62AC90BC32}" destId="{4A7C9AE8-382D-43B2-9FF2-70338CC12F50}" srcOrd="0" destOrd="0" parTransId="{7DA3D216-8AAF-448D-853C-88B1F096DCFD}" sibTransId="{BFF06FFD-6595-4614-95B8-D7884078A86B}"/>
    <dgm:cxn modelId="{55D431C5-9E17-4890-BA0C-0D819761194F}" type="presOf" srcId="{78CD581B-D595-4AAF-9D40-2A01C2856C45}" destId="{D624D93D-D0F2-4358-89DB-2CDDC0917F8D}" srcOrd="0" destOrd="1" presId="urn:microsoft.com/office/officeart/2005/8/layout/vList5"/>
    <dgm:cxn modelId="{AF789EDD-12ED-495F-8236-4B9A62DB1626}" srcId="{673FE152-8B66-4486-90A1-3A62AC90BC32}" destId="{D7C898EE-C659-4E09-8E87-95141F5E34B6}" srcOrd="2" destOrd="0" parTransId="{8A075340-1226-40F3-9878-D50C2A439F7B}" sibTransId="{6F7073A5-84E7-4051-855C-F34F3267F55B}"/>
    <dgm:cxn modelId="{F68399DF-5F9E-4388-862A-ABED3055FD59}" type="presOf" srcId="{D7C898EE-C659-4E09-8E87-95141F5E34B6}" destId="{952B0A5E-26FB-4587-A233-3A4160B1AFD9}" srcOrd="0" destOrd="0" presId="urn:microsoft.com/office/officeart/2005/8/layout/vList5"/>
    <dgm:cxn modelId="{37F727E3-D6F6-4FD9-B034-63F7C364BFCC}" type="presOf" srcId="{04257DFC-BD67-4874-B776-BDDE920A1111}" destId="{71CFBC46-76BF-4C02-A230-3507148CCD11}" srcOrd="0" destOrd="0" presId="urn:microsoft.com/office/officeart/2005/8/layout/vList5"/>
    <dgm:cxn modelId="{9B4AF5E4-F88D-4FA6-ADC2-4829701AD52A}" srcId="{04257DFC-BD67-4874-B776-BDDE920A1111}" destId="{78CD581B-D595-4AAF-9D40-2A01C2856C45}" srcOrd="1" destOrd="0" parTransId="{8BB2F405-A92F-44E2-BBC6-3E20318C4D56}" sibTransId="{6200AF24-B752-4E39-978C-F32D71D73217}"/>
    <dgm:cxn modelId="{BAF8A3E5-5A1E-4B9E-A5B7-7F0351FDB084}" type="presOf" srcId="{3107BB2E-8F31-4870-A471-3E76F12A34FE}" destId="{2B4FF11E-852D-44D0-BBCF-114B8D1F53DC}" srcOrd="0" destOrd="0" presId="urn:microsoft.com/office/officeart/2005/8/layout/vList5"/>
    <dgm:cxn modelId="{DBEAE2EB-469B-4800-9817-1A6D08549645}" srcId="{04257DFC-BD67-4874-B776-BDDE920A1111}" destId="{62A5EE7C-8577-400F-BBC8-47E6C799CCDE}" srcOrd="0" destOrd="0" parTransId="{7C4A4661-33D1-4704-88A8-228B943AF1F4}" sibTransId="{559EF1BE-F1A7-4905-8427-AB289AC1C730}"/>
    <dgm:cxn modelId="{7340F3CC-A0A0-48F4-A449-F7DB0E0121EF}" type="presParOf" srcId="{392A302B-F51D-4EE5-80F0-D13F9FD16F72}" destId="{CCCF50A8-D902-4916-8061-753B6B995E02}" srcOrd="0" destOrd="0" presId="urn:microsoft.com/office/officeart/2005/8/layout/vList5"/>
    <dgm:cxn modelId="{217AF68F-49FA-40D2-A7C3-C9BC4B905921}" type="presParOf" srcId="{CCCF50A8-D902-4916-8061-753B6B995E02}" destId="{1DBA352A-17CD-4A93-AAF9-7B76AB54210A}" srcOrd="0" destOrd="0" presId="urn:microsoft.com/office/officeart/2005/8/layout/vList5"/>
    <dgm:cxn modelId="{D416A111-05DF-4FFE-86AA-7116864B8530}" type="presParOf" srcId="{CCCF50A8-D902-4916-8061-753B6B995E02}" destId="{2B4FF11E-852D-44D0-BBCF-114B8D1F53DC}" srcOrd="1" destOrd="0" presId="urn:microsoft.com/office/officeart/2005/8/layout/vList5"/>
    <dgm:cxn modelId="{4E91F3EA-E924-48CD-B1E5-C185B0EAAE69}" type="presParOf" srcId="{392A302B-F51D-4EE5-80F0-D13F9FD16F72}" destId="{CA27AFC6-31A7-40CC-A00E-C47491E5ED73}" srcOrd="1" destOrd="0" presId="urn:microsoft.com/office/officeart/2005/8/layout/vList5"/>
    <dgm:cxn modelId="{285F8D4E-4719-4B83-9200-8CC2403F2CD3}" type="presParOf" srcId="{392A302B-F51D-4EE5-80F0-D13F9FD16F72}" destId="{1BB0AAE4-5652-4AB0-AEB4-0D3B324B6D44}" srcOrd="2" destOrd="0" presId="urn:microsoft.com/office/officeart/2005/8/layout/vList5"/>
    <dgm:cxn modelId="{4B52A04B-4C76-4AA1-A2AE-8B037BCB59EA}" type="presParOf" srcId="{1BB0AAE4-5652-4AB0-AEB4-0D3B324B6D44}" destId="{71CFBC46-76BF-4C02-A230-3507148CCD11}" srcOrd="0" destOrd="0" presId="urn:microsoft.com/office/officeart/2005/8/layout/vList5"/>
    <dgm:cxn modelId="{30C12268-E17F-4202-A11B-50AD09A3FC38}" type="presParOf" srcId="{1BB0AAE4-5652-4AB0-AEB4-0D3B324B6D44}" destId="{D624D93D-D0F2-4358-89DB-2CDDC0917F8D}" srcOrd="1" destOrd="0" presId="urn:microsoft.com/office/officeart/2005/8/layout/vList5"/>
    <dgm:cxn modelId="{09944B67-FDC6-45C6-9292-FDF77BF4DDF1}" type="presParOf" srcId="{392A302B-F51D-4EE5-80F0-D13F9FD16F72}" destId="{F3BE7C64-374D-4DAC-853C-ABA85A40E3FC}" srcOrd="3" destOrd="0" presId="urn:microsoft.com/office/officeart/2005/8/layout/vList5"/>
    <dgm:cxn modelId="{EEF0ADC5-A9BA-4411-BCE1-8FA7351D1704}" type="presParOf" srcId="{392A302B-F51D-4EE5-80F0-D13F9FD16F72}" destId="{4785222E-E3B9-46FC-90B1-5928840A9C67}" srcOrd="4" destOrd="0" presId="urn:microsoft.com/office/officeart/2005/8/layout/vList5"/>
    <dgm:cxn modelId="{8C5EF64D-9752-4F96-9D18-8F98DC62420B}" type="presParOf" srcId="{4785222E-E3B9-46FC-90B1-5928840A9C67}" destId="{952B0A5E-26FB-4587-A233-3A4160B1AFD9}" srcOrd="0" destOrd="0" presId="urn:microsoft.com/office/officeart/2005/8/layout/vList5"/>
    <dgm:cxn modelId="{091FA733-0806-4D1F-A951-0123531D12BA}" type="presParOf" srcId="{4785222E-E3B9-46FC-90B1-5928840A9C67}" destId="{ADF96497-2B2C-4014-A761-CE3221479277}" srcOrd="1" destOrd="0" presId="urn:microsoft.com/office/officeart/2005/8/layout/vList5"/>
    <dgm:cxn modelId="{1D10EB04-42A4-499E-AF36-FF3AF42D9AA1}" type="presParOf" srcId="{392A302B-F51D-4EE5-80F0-D13F9FD16F72}" destId="{CACF147D-96E8-464A-9CF5-8BAF1A5A96E3}" srcOrd="5" destOrd="0" presId="urn:microsoft.com/office/officeart/2005/8/layout/vList5"/>
    <dgm:cxn modelId="{3941CB95-BB39-4773-A4F8-BB2A5AC66A6E}" type="presParOf" srcId="{392A302B-F51D-4EE5-80F0-D13F9FD16F72}" destId="{B6229B0E-92E2-4C29-ABBB-E320DCD1B123}" srcOrd="6" destOrd="0" presId="urn:microsoft.com/office/officeart/2005/8/layout/vList5"/>
    <dgm:cxn modelId="{0753063B-E77D-45EA-83D2-B01FCD791E8A}" type="presParOf" srcId="{B6229B0E-92E2-4C29-ABBB-E320DCD1B123}" destId="{2CC0716E-1476-41A3-A8DB-96B016F5B670}" srcOrd="0" destOrd="0" presId="urn:microsoft.com/office/officeart/2005/8/layout/vList5"/>
    <dgm:cxn modelId="{CB85B732-94F2-4C72-AF65-338F1AB35F4E}" type="presParOf" srcId="{B6229B0E-92E2-4C29-ABBB-E320DCD1B123}" destId="{B6471161-31E0-40E7-88CD-D06DECAC54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65B96-2AF9-4759-A7AB-64759E38A637}">
      <dsp:nvSpPr>
        <dsp:cNvPr id="0" name=""/>
        <dsp:cNvSpPr/>
      </dsp:nvSpPr>
      <dsp:spPr>
        <a:xfrm>
          <a:off x="0" y="378"/>
          <a:ext cx="974231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ACB0A3-AAAB-45FF-8B8D-8FC78AF6BD2D}">
      <dsp:nvSpPr>
        <dsp:cNvPr id="0" name=""/>
        <dsp:cNvSpPr/>
      </dsp:nvSpPr>
      <dsp:spPr>
        <a:xfrm>
          <a:off x="0" y="378"/>
          <a:ext cx="9742319" cy="61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900" kern="1200" dirty="0">
              <a:latin typeface="Arial" panose="020B0604020202020204" pitchFamily="34" charset="0"/>
              <a:cs typeface="Arial" panose="020B0604020202020204" pitchFamily="34" charset="0"/>
            </a:rPr>
            <a:t>Definiție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78"/>
        <a:ext cx="9742319" cy="619176"/>
      </dsp:txXfrm>
    </dsp:sp>
    <dsp:sp modelId="{47A08CC5-D7C0-4CA7-B69A-617DC7AF3EBD}">
      <dsp:nvSpPr>
        <dsp:cNvPr id="0" name=""/>
        <dsp:cNvSpPr/>
      </dsp:nvSpPr>
      <dsp:spPr>
        <a:xfrm>
          <a:off x="0" y="619554"/>
          <a:ext cx="974231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941941F-E1D5-40F0-9033-A2E2A877FA05}">
      <dsp:nvSpPr>
        <dsp:cNvPr id="0" name=""/>
        <dsp:cNvSpPr/>
      </dsp:nvSpPr>
      <dsp:spPr>
        <a:xfrm>
          <a:off x="0" y="619554"/>
          <a:ext cx="9742319" cy="61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900" kern="1200">
              <a:latin typeface="Arial" panose="020B0604020202020204" pitchFamily="34" charset="0"/>
              <a:cs typeface="Arial" panose="020B0604020202020204" pitchFamily="34" charset="0"/>
            </a:rPr>
            <a:t>Scurt istoric</a:t>
          </a:r>
          <a:endParaRPr lang="en-US" sz="2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19554"/>
        <a:ext cx="9742319" cy="619176"/>
      </dsp:txXfrm>
    </dsp:sp>
    <dsp:sp modelId="{B53DDFDC-A642-4C7E-BD26-3DB33470DF32}">
      <dsp:nvSpPr>
        <dsp:cNvPr id="0" name=""/>
        <dsp:cNvSpPr/>
      </dsp:nvSpPr>
      <dsp:spPr>
        <a:xfrm>
          <a:off x="0" y="1238730"/>
          <a:ext cx="974231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9A3A588-9CF9-46D9-9DB5-33EC825F52EF}">
      <dsp:nvSpPr>
        <dsp:cNvPr id="0" name=""/>
        <dsp:cNvSpPr/>
      </dsp:nvSpPr>
      <dsp:spPr>
        <a:xfrm>
          <a:off x="0" y="1238730"/>
          <a:ext cx="9742319" cy="61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900" kern="1200" dirty="0">
              <a:latin typeface="Arial" panose="020B0604020202020204" pitchFamily="34" charset="0"/>
              <a:cs typeface="Arial" panose="020B0604020202020204" pitchFamily="34" charset="0"/>
            </a:rPr>
            <a:t>Perspectiva diferită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238730"/>
        <a:ext cx="9742319" cy="619176"/>
      </dsp:txXfrm>
    </dsp:sp>
    <dsp:sp modelId="{F6592B0E-8D11-4390-A37F-AEB55F65745A}">
      <dsp:nvSpPr>
        <dsp:cNvPr id="0" name=""/>
        <dsp:cNvSpPr/>
      </dsp:nvSpPr>
      <dsp:spPr>
        <a:xfrm>
          <a:off x="0" y="1857907"/>
          <a:ext cx="974231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2E3703-F884-47FF-8BC7-C646D7B0BE13}">
      <dsp:nvSpPr>
        <dsp:cNvPr id="0" name=""/>
        <dsp:cNvSpPr/>
      </dsp:nvSpPr>
      <dsp:spPr>
        <a:xfrm>
          <a:off x="0" y="1857907"/>
          <a:ext cx="9742319" cy="61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900" kern="1200">
              <a:latin typeface="Arial" panose="020B0604020202020204" pitchFamily="34" charset="0"/>
              <a:cs typeface="Arial" panose="020B0604020202020204" pitchFamily="34" charset="0"/>
            </a:rPr>
            <a:t>Imersiune</a:t>
          </a:r>
          <a:endParaRPr lang="en-US" sz="2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857907"/>
        <a:ext cx="9742319" cy="619176"/>
      </dsp:txXfrm>
    </dsp:sp>
    <dsp:sp modelId="{30EEB6C2-15F5-40BE-BCEE-3CD4112D22B1}">
      <dsp:nvSpPr>
        <dsp:cNvPr id="0" name=""/>
        <dsp:cNvSpPr/>
      </dsp:nvSpPr>
      <dsp:spPr>
        <a:xfrm>
          <a:off x="0" y="2477083"/>
          <a:ext cx="974231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93FB436-A1C6-4B6B-941A-E28E574BBAAC}">
      <dsp:nvSpPr>
        <dsp:cNvPr id="0" name=""/>
        <dsp:cNvSpPr/>
      </dsp:nvSpPr>
      <dsp:spPr>
        <a:xfrm>
          <a:off x="0" y="2477083"/>
          <a:ext cx="9742319" cy="61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900" kern="1200" dirty="0">
              <a:latin typeface="Arial" panose="020B0604020202020204" pitchFamily="34" charset="0"/>
              <a:cs typeface="Arial" panose="020B0604020202020204" pitchFamily="34" charset="0"/>
            </a:rPr>
            <a:t>Bibliografie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477083"/>
        <a:ext cx="9742319" cy="619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54C6A-B78C-4AAD-8B88-6930ECED75C4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46A43-BA17-4602-9E9F-0F8FAEC24AF9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000" kern="1200" dirty="0">
              <a:latin typeface="Arial" panose="020B0604020202020204" pitchFamily="34" charset="0"/>
              <a:cs typeface="Arial" panose="020B0604020202020204" pitchFamily="34" charset="0"/>
            </a:rPr>
            <a:t>Subramura a RPG – urilor ( Role playing games)</a:t>
          </a:r>
          <a:endParaRPr lang="en-US" sz="3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23"/>
        <a:ext cx="6492875" cy="1020830"/>
      </dsp:txXfrm>
    </dsp:sp>
    <dsp:sp modelId="{F44591BF-4BB1-4D13-A9FB-8414B2FA4186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28ACD-DBE4-4B97-8066-5A4686C03984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000" kern="1200" dirty="0">
              <a:latin typeface="Arial" panose="020B0604020202020204" pitchFamily="34" charset="0"/>
              <a:cs typeface="Arial" panose="020B0604020202020204" pitchFamily="34" charset="0"/>
            </a:rPr>
            <a:t>Integrează elemente specifice jocurilor Action sau Action-Adventure</a:t>
          </a:r>
          <a:endParaRPr lang="en-US" sz="3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021453"/>
        <a:ext cx="6492875" cy="1020830"/>
      </dsp:txXfrm>
    </dsp:sp>
    <dsp:sp modelId="{EF73EC53-9AD7-4139-8CAD-65C34F769898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2726D-2175-4DF9-A38C-202B76433E81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000" kern="1200">
              <a:latin typeface="Arial" panose="020B0604020202020204" pitchFamily="34" charset="0"/>
              <a:cs typeface="Arial" panose="020B0604020202020204" pitchFamily="34" charset="0"/>
            </a:rPr>
            <a:t>Evidențiază mecanisme de lupta in timp real (</a:t>
          </a: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real-time combat </a:t>
          </a:r>
          <a:r>
            <a:rPr lang="ro-RO" sz="3000" kern="120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n-US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042284"/>
        <a:ext cx="6492875" cy="1020830"/>
      </dsp:txXfrm>
    </dsp:sp>
    <dsp:sp modelId="{681DE19A-CA3A-40F2-B672-BB8D241A9ABE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DE30E-B127-40C3-AEFD-94E831C2C103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000" kern="1200">
              <a:latin typeface="Arial" panose="020B0604020202020204" pitchFamily="34" charset="0"/>
              <a:cs typeface="Arial" panose="020B0604020202020204" pitchFamily="34" charset="0"/>
            </a:rPr>
            <a:t>Jucătorul are acces direct asupra caracterului </a:t>
          </a:r>
          <a:endParaRPr lang="en-US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063115"/>
        <a:ext cx="6492875" cy="1020830"/>
      </dsp:txXfrm>
    </dsp:sp>
    <dsp:sp modelId="{C2B39227-CE03-485D-A077-7F1E4D7502E4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43B9A-21AB-4AD9-9E0E-D7EC918C41CC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000" kern="1200" dirty="0">
              <a:latin typeface="Arial" panose="020B0604020202020204" pitchFamily="34" charset="0"/>
              <a:cs typeface="Arial" panose="020B0604020202020204" pitchFamily="34" charset="0"/>
            </a:rPr>
            <a:t>Utilizează sisteme de lupta specifice jocurilor de acțiune.</a:t>
          </a:r>
          <a:endParaRPr lang="en-US" sz="3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083946"/>
        <a:ext cx="6492875" cy="1020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FF11E-852D-44D0-BBCF-114B8D1F53DC}">
      <dsp:nvSpPr>
        <dsp:cNvPr id="0" name=""/>
        <dsp:cNvSpPr/>
      </dsp:nvSpPr>
      <dsp:spPr>
        <a:xfrm rot="5400000">
          <a:off x="4525216" y="-1876546"/>
          <a:ext cx="906120" cy="46986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joc Action</a:t>
          </a:r>
          <a:endParaRPr lang="ro-RO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caracterul se dezvolta prin intermediul unor upgrade-uri</a:t>
          </a:r>
          <a:endParaRPr lang="ro-RO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evolutie</a:t>
          </a: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 pe </a:t>
          </a:r>
          <a:r>
            <a:rPr lang="ro-RO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masura</a:t>
          </a: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 ce jocul se </a:t>
          </a:r>
          <a:r>
            <a:rPr lang="ro-RO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desfasoara</a:t>
          </a:r>
          <a:endParaRPr lang="ro-RO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2628967" y="63936"/>
        <a:ext cx="4654387" cy="817654"/>
      </dsp:txXfrm>
    </dsp:sp>
    <dsp:sp modelId="{1DBA352A-17CD-4A93-AAF9-7B76AB54210A}">
      <dsp:nvSpPr>
        <dsp:cNvPr id="0" name=""/>
        <dsp:cNvSpPr/>
      </dsp:nvSpPr>
      <dsp:spPr>
        <a:xfrm>
          <a:off x="0" y="0"/>
          <a:ext cx="2642974" cy="10744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Action cu elemente de RPG</a:t>
          </a:r>
        </a:p>
      </dsp:txBody>
      <dsp:txXfrm>
        <a:off x="52450" y="52450"/>
        <a:ext cx="2538074" cy="969541"/>
      </dsp:txXfrm>
    </dsp:sp>
    <dsp:sp modelId="{D624D93D-D0F2-4358-89DB-2CDDC0917F8D}">
      <dsp:nvSpPr>
        <dsp:cNvPr id="0" name=""/>
        <dsp:cNvSpPr/>
      </dsp:nvSpPr>
      <dsp:spPr>
        <a:xfrm rot="5400000">
          <a:off x="4527199" y="-582863"/>
          <a:ext cx="906120" cy="46986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real-</a:t>
          </a:r>
          <a:r>
            <a:rPr lang="ro-RO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time</a:t>
          </a: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 RPG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concentrat pe mecanismele de lupta unde </a:t>
          </a:r>
          <a:r>
            <a:rPr lang="ro-RO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jucatorul</a:t>
          </a: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 are acces direct (total) asupra caracterului.</a:t>
          </a:r>
        </a:p>
      </dsp:txBody>
      <dsp:txXfrm rot="-5400000">
        <a:off x="2630950" y="1357619"/>
        <a:ext cx="4654387" cy="817654"/>
      </dsp:txXfrm>
    </dsp:sp>
    <dsp:sp modelId="{71CFBC46-76BF-4C02-A230-3507148CCD11}">
      <dsp:nvSpPr>
        <dsp:cNvPr id="0" name=""/>
        <dsp:cNvSpPr/>
      </dsp:nvSpPr>
      <dsp:spPr>
        <a:xfrm>
          <a:off x="0" y="1304904"/>
          <a:ext cx="2642974" cy="10744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o-RO" sz="2000" b="0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Action RPG</a:t>
          </a:r>
          <a:endParaRPr lang="ro-RO" sz="20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2450" y="1357354"/>
        <a:ext cx="2538074" cy="969541"/>
      </dsp:txXfrm>
    </dsp:sp>
    <dsp:sp modelId="{ADF96497-2B2C-4014-A761-CE3221479277}">
      <dsp:nvSpPr>
        <dsp:cNvPr id="0" name=""/>
        <dsp:cNvSpPr/>
      </dsp:nvSpPr>
      <dsp:spPr>
        <a:xfrm rot="5400000">
          <a:off x="4501192" y="624283"/>
          <a:ext cx="906120" cy="46986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real-time RPG</a:t>
          </a:r>
          <a:endParaRPr lang="ro-RO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concentrat pe mecanismele de lupta unde </a:t>
          </a:r>
          <a:r>
            <a:rPr lang="ro-RO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jucatorul</a:t>
          </a: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 transmite comenzi</a:t>
          </a:r>
        </a:p>
      </dsp:txBody>
      <dsp:txXfrm rot="-5400000">
        <a:off x="2604943" y="2564766"/>
        <a:ext cx="4654387" cy="817654"/>
      </dsp:txXfrm>
    </dsp:sp>
    <dsp:sp modelId="{952B0A5E-26FB-4587-A233-3A4160B1AFD9}">
      <dsp:nvSpPr>
        <dsp:cNvPr id="0" name=""/>
        <dsp:cNvSpPr/>
      </dsp:nvSpPr>
      <dsp:spPr>
        <a:xfrm>
          <a:off x="0" y="2539879"/>
          <a:ext cx="2642974" cy="1075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o-RO" sz="2000" b="0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Hack &amp; Slash</a:t>
          </a:r>
          <a:endParaRPr lang="ro-RO" sz="20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2518" y="2592397"/>
        <a:ext cx="2537938" cy="970799"/>
      </dsp:txXfrm>
    </dsp:sp>
    <dsp:sp modelId="{B6471161-31E0-40E7-88CD-D06DECAC54AA}">
      <dsp:nvSpPr>
        <dsp:cNvPr id="0" name=""/>
        <dsp:cNvSpPr/>
      </dsp:nvSpPr>
      <dsp:spPr>
        <a:xfrm rot="5400000">
          <a:off x="4472853" y="1966121"/>
          <a:ext cx="1038862" cy="46986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un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RPG</a:t>
          </a: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 care pune un </a:t>
          </a:r>
          <a:r>
            <a:rPr lang="ro-RO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un</a:t>
          </a:r>
          <a:r>
            <a:rPr lang="ro-RO" sz="1400" kern="1200" dirty="0">
              <a:latin typeface="Arial" panose="020B0604020202020204" pitchFamily="34" charset="0"/>
              <a:cs typeface="Arial" panose="020B0604020202020204" pitchFamily="34" charset="0"/>
            </a:rPr>
            <a:t> accent deosebit pe explorare, pe libertatea de alegere și pe libertatea de personalizare a caracterului</a:t>
          </a:r>
        </a:p>
      </dsp:txBody>
      <dsp:txXfrm rot="-5400000">
        <a:off x="2642975" y="3846713"/>
        <a:ext cx="4647907" cy="937436"/>
      </dsp:txXfrm>
    </dsp:sp>
    <dsp:sp modelId="{2CC0716E-1476-41A3-A8DB-96B016F5B670}">
      <dsp:nvSpPr>
        <dsp:cNvPr id="0" name=""/>
        <dsp:cNvSpPr/>
      </dsp:nvSpPr>
      <dsp:spPr>
        <a:xfrm>
          <a:off x="16163" y="3775637"/>
          <a:ext cx="2642974" cy="10799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o-RO" sz="2000" b="0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Western RPG</a:t>
          </a:r>
          <a:endParaRPr lang="ro-RO" sz="2000" b="0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68883" y="3828357"/>
        <a:ext cx="2537534" cy="974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34BA5-BD05-4355-80F4-08EDEC9C90D9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A46F0-4595-40D0-9365-9DE6FB0E3FE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7158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46F0-4595-40D0-9365-9DE6FB0E3FEE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16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46F0-4595-40D0-9365-9DE6FB0E3FEE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839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607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484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29813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6031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4451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84081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91012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203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93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9796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532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48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7017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6339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768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003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128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7D366D-D409-4AC2-ABF6-597AD594C848}" type="datetimeFigureOut">
              <a:rPr lang="ro-RO" smtClean="0"/>
              <a:t>10.11.2018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A54CFFF-06D4-4AB0-8183-5179267969F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4246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B29C1AF-741F-4D54-BB72-C965235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331" y="204855"/>
            <a:ext cx="8574622" cy="2616199"/>
          </a:xfrm>
        </p:spPr>
        <p:txBody>
          <a:bodyPr>
            <a:normAutofit fontScale="90000"/>
          </a:bodyPr>
          <a:lstStyle/>
          <a:p>
            <a:pPr algn="ctr"/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ARPG</a:t>
            </a:r>
            <a:b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Action Role Playing Games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1911E37-78AB-407C-BE25-D6A450EA7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4355" y="5469466"/>
            <a:ext cx="6987645" cy="1388534"/>
          </a:xfrm>
        </p:spPr>
        <p:txBody>
          <a:bodyPr/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Pobleanu Cristian – Daniel</a:t>
            </a: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GMRV</a:t>
            </a:r>
          </a:p>
        </p:txBody>
      </p:sp>
    </p:spTree>
    <p:extLst>
      <p:ext uri="{BB962C8B-B14F-4D97-AF65-F5344CB8AC3E}">
        <p14:creationId xmlns:p14="http://schemas.microsoft.com/office/powerpoint/2010/main" val="175500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539D18A-96FD-4CCE-8785-14EBBDAD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76197"/>
            <a:ext cx="10018713" cy="1752599"/>
          </a:xfrm>
        </p:spPr>
        <p:txBody>
          <a:bodyPr/>
          <a:lstStyle/>
          <a:p>
            <a:r>
              <a:rPr lang="ro-RO" dirty="0" err="1"/>
              <a:t>Path</a:t>
            </a:r>
            <a:r>
              <a:rPr lang="ro-RO" dirty="0"/>
              <a:t> of </a:t>
            </a:r>
            <a:r>
              <a:rPr lang="ro-RO" dirty="0" err="1"/>
              <a:t>Exile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3C7AA0C-9C67-49E3-8B9A-6C0E21688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9150" y="1543049"/>
            <a:ext cx="3597273" cy="3124201"/>
          </a:xfrm>
        </p:spPr>
        <p:txBody>
          <a:bodyPr/>
          <a:lstStyle/>
          <a:p>
            <a:r>
              <a:rPr lang="ro-RO" dirty="0"/>
              <a:t>Cel mai rapid combat </a:t>
            </a:r>
          </a:p>
          <a:p>
            <a:r>
              <a:rPr lang="ro-RO" dirty="0"/>
              <a:t>Cea mai mare densitate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78DB6F84-7435-4E16-A188-6115B924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5" y="1543049"/>
            <a:ext cx="7877152" cy="4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1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539D18A-96FD-4CCE-8785-14EBBDAD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76197"/>
            <a:ext cx="10018713" cy="1752599"/>
          </a:xfrm>
        </p:spPr>
        <p:txBody>
          <a:bodyPr/>
          <a:lstStyle/>
          <a:p>
            <a:r>
              <a:rPr lang="ro-RO" dirty="0" err="1"/>
              <a:t>Grim</a:t>
            </a:r>
            <a:r>
              <a:rPr lang="ro-RO" dirty="0"/>
              <a:t> </a:t>
            </a:r>
            <a:r>
              <a:rPr lang="ro-RO" dirty="0" err="1"/>
              <a:t>Dawn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3C7AA0C-9C67-49E3-8B9A-6C0E21688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9150" y="1543049"/>
            <a:ext cx="3597273" cy="3124201"/>
          </a:xfrm>
        </p:spPr>
        <p:txBody>
          <a:bodyPr/>
          <a:lstStyle/>
          <a:p>
            <a:r>
              <a:rPr lang="ro-RO" dirty="0"/>
              <a:t>Densitate mare </a:t>
            </a:r>
          </a:p>
          <a:p>
            <a:r>
              <a:rPr lang="ro-RO" dirty="0"/>
              <a:t>Mobilitate ceva mai redusa </a:t>
            </a:r>
          </a:p>
          <a:p>
            <a:r>
              <a:rPr lang="ro-RO" dirty="0"/>
              <a:t>Accentul cade in continuare pe fast clearing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32697AF5-A2FF-41EA-B528-3632EA521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7" y="1543049"/>
            <a:ext cx="7877152" cy="4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539D18A-96FD-4CCE-8785-14EBBDAD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76197"/>
            <a:ext cx="10018713" cy="1752599"/>
          </a:xfrm>
        </p:spPr>
        <p:txBody>
          <a:bodyPr/>
          <a:lstStyle/>
          <a:p>
            <a:r>
              <a:rPr lang="ro-RO" dirty="0" err="1"/>
              <a:t>Diablo</a:t>
            </a:r>
            <a:r>
              <a:rPr lang="ro-RO" dirty="0"/>
              <a:t> 3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3C7AA0C-9C67-49E3-8B9A-6C0E21688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9150" y="1543049"/>
            <a:ext cx="3597273" cy="3124201"/>
          </a:xfrm>
        </p:spPr>
        <p:txBody>
          <a:bodyPr/>
          <a:lstStyle/>
          <a:p>
            <a:r>
              <a:rPr lang="ro-RO" dirty="0"/>
              <a:t>Densitate redusa.</a:t>
            </a:r>
          </a:p>
          <a:p>
            <a:r>
              <a:rPr lang="ro-RO" dirty="0" err="1"/>
              <a:t>GRift</a:t>
            </a:r>
            <a:r>
              <a:rPr lang="ro-RO" dirty="0"/>
              <a:t> </a:t>
            </a:r>
            <a:r>
              <a:rPr lang="ro-RO" dirty="0" err="1"/>
              <a:t>fishing</a:t>
            </a:r>
            <a:r>
              <a:rPr lang="ro-RO" dirty="0"/>
              <a:t>.</a:t>
            </a:r>
          </a:p>
          <a:p>
            <a:r>
              <a:rPr lang="ro-RO" dirty="0"/>
              <a:t>Compromis intre </a:t>
            </a:r>
            <a:r>
              <a:rPr lang="ro-RO" dirty="0" err="1"/>
              <a:t>clear</a:t>
            </a:r>
            <a:r>
              <a:rPr lang="ro-RO" dirty="0"/>
              <a:t> </a:t>
            </a:r>
            <a:r>
              <a:rPr lang="ro-RO" dirty="0" err="1"/>
              <a:t>speed</a:t>
            </a:r>
            <a:r>
              <a:rPr lang="ro-RO" dirty="0"/>
              <a:t> si </a:t>
            </a:r>
            <a:r>
              <a:rPr lang="ro-RO" dirty="0" err="1"/>
              <a:t>GRift</a:t>
            </a:r>
            <a:r>
              <a:rPr lang="ro-RO" dirty="0"/>
              <a:t> </a:t>
            </a:r>
            <a:r>
              <a:rPr lang="ro-RO" dirty="0" err="1"/>
              <a:t>pushing</a:t>
            </a:r>
            <a:r>
              <a:rPr lang="ro-RO" dirty="0"/>
              <a:t>.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A6BA3D6E-4CA8-4CCC-9FE7-A01A90DD1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7" y="1543049"/>
            <a:ext cx="7877152" cy="4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7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539D18A-96FD-4CCE-8785-14EBBDAD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76197"/>
            <a:ext cx="10018713" cy="1752599"/>
          </a:xfrm>
        </p:spPr>
        <p:txBody>
          <a:bodyPr/>
          <a:lstStyle/>
          <a:p>
            <a:r>
              <a:rPr lang="ro-RO" dirty="0"/>
              <a:t>Titan </a:t>
            </a:r>
            <a:r>
              <a:rPr lang="ro-RO" dirty="0" err="1"/>
              <a:t>Quest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3C7AA0C-9C67-49E3-8B9A-6C0E21688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9150" y="1543049"/>
            <a:ext cx="3597273" cy="3124201"/>
          </a:xfrm>
        </p:spPr>
        <p:txBody>
          <a:bodyPr/>
          <a:lstStyle/>
          <a:p>
            <a:r>
              <a:rPr lang="ro-RO" dirty="0"/>
              <a:t>Combat axat pe single </a:t>
            </a:r>
            <a:r>
              <a:rPr lang="ro-RO" dirty="0" err="1"/>
              <a:t>target</a:t>
            </a:r>
            <a:r>
              <a:rPr lang="ro-RO" dirty="0"/>
              <a:t> mai mult decât pe </a:t>
            </a:r>
            <a:r>
              <a:rPr lang="ro-RO" dirty="0" err="1"/>
              <a:t>AoE</a:t>
            </a:r>
            <a:r>
              <a:rPr lang="ro-RO" dirty="0"/>
              <a:t>.</a:t>
            </a:r>
          </a:p>
          <a:p>
            <a:r>
              <a:rPr lang="ro-RO" dirty="0" err="1"/>
              <a:t>Clear</a:t>
            </a:r>
            <a:r>
              <a:rPr lang="ro-RO" dirty="0"/>
              <a:t> </a:t>
            </a:r>
            <a:r>
              <a:rPr lang="ro-RO" dirty="0" err="1"/>
              <a:t>speed</a:t>
            </a:r>
            <a:r>
              <a:rPr lang="ro-RO" dirty="0"/>
              <a:t> mult mai scăzut.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0EC3886-3226-4606-905D-C8434FB36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7" y="1543049"/>
            <a:ext cx="7877152" cy="4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1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E0E0B13-D77B-44C5-BBB9-39BDDBE3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/>
          <a:lstStyle/>
          <a:p>
            <a:r>
              <a:rPr lang="ro-RO" dirty="0" err="1"/>
              <a:t>Grinding</a:t>
            </a:r>
            <a:r>
              <a:rPr lang="ro-RO" dirty="0"/>
              <a:t> – </a:t>
            </a:r>
            <a:r>
              <a:rPr lang="ro-RO" dirty="0" err="1"/>
              <a:t>Leveling</a:t>
            </a:r>
            <a:r>
              <a:rPr lang="ro-RO" dirty="0"/>
              <a:t> - </a:t>
            </a:r>
            <a:r>
              <a:rPr lang="ro-RO" dirty="0" err="1"/>
              <a:t>Skills</a:t>
            </a:r>
            <a:r>
              <a:rPr lang="ro-RO" dirty="0"/>
              <a:t> - </a:t>
            </a:r>
            <a:r>
              <a:rPr lang="ro-RO" dirty="0" err="1"/>
              <a:t>Items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9F10C22-EBA6-4044-A86D-BDB247E57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8999"/>
            <a:ext cx="4586514" cy="2866571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B2F86A81-9575-449C-9E6D-F7A7859BF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28999"/>
            <a:ext cx="5473949" cy="3124198"/>
          </a:xfrm>
          <a:prstGeom prst="rect">
            <a:avLst/>
          </a:prstGeom>
        </p:spPr>
      </p:pic>
      <p:pic>
        <p:nvPicPr>
          <p:cNvPr id="10" name="Imagine 9" descr="O imagine care conține clădire, text&#10;&#10;Descrierea a fost generată cu un grad mare de încredere">
            <a:extLst>
              <a:ext uri="{FF2B5EF4-FFF2-40B4-BE49-F238E27FC236}">
                <a16:creationId xmlns:a16="http://schemas.microsoft.com/office/drawing/2014/main" id="{BAC7D55E-5814-43F4-9AC5-A272B27E2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28999"/>
            <a:ext cx="5473949" cy="3124198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30FE4749-E2B7-4633-B1B3-87F2AFE97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72" y="3428999"/>
            <a:ext cx="5473949" cy="3124198"/>
          </a:xfrm>
          <a:prstGeom prst="rect">
            <a:avLst/>
          </a:prstGeom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8B1EE521-2816-4B76-BD65-D6532D6EC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47" y="3428999"/>
            <a:ext cx="5473949" cy="3124198"/>
          </a:xfrm>
          <a:prstGeom prst="rect">
            <a:avLst/>
          </a:prstGeom>
        </p:spPr>
      </p:pic>
      <p:pic>
        <p:nvPicPr>
          <p:cNvPr id="20" name="Imagine 19">
            <a:extLst>
              <a:ext uri="{FF2B5EF4-FFF2-40B4-BE49-F238E27FC236}">
                <a16:creationId xmlns:a16="http://schemas.microsoft.com/office/drawing/2014/main" id="{FF1A8DE3-E2C7-44DD-8F2F-EE3A0DE2D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08" y="304801"/>
            <a:ext cx="5529319" cy="5016379"/>
          </a:xfrm>
          <a:prstGeom prst="rect">
            <a:avLst/>
          </a:prstGeom>
        </p:spPr>
      </p:pic>
      <p:pic>
        <p:nvPicPr>
          <p:cNvPr id="21" name="Imagine 20">
            <a:extLst>
              <a:ext uri="{FF2B5EF4-FFF2-40B4-BE49-F238E27FC236}">
                <a16:creationId xmlns:a16="http://schemas.microsoft.com/office/drawing/2014/main" id="{3DA4F282-4C0B-42BD-BFD7-7E6556104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12" y="3428999"/>
            <a:ext cx="5473950" cy="3124198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560C8401-CF2B-413A-830F-BBE75EA13E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608" y="304801"/>
            <a:ext cx="5496195" cy="3124198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056B5368-BACD-4034-B889-0D26384886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927" y="300838"/>
            <a:ext cx="5473949" cy="3132124"/>
          </a:xfrm>
          <a:prstGeom prst="rect">
            <a:avLst/>
          </a:prstGeom>
        </p:spPr>
      </p:pic>
      <p:pic>
        <p:nvPicPr>
          <p:cNvPr id="25" name="Imagine 24">
            <a:extLst>
              <a:ext uri="{FF2B5EF4-FFF2-40B4-BE49-F238E27FC236}">
                <a16:creationId xmlns:a16="http://schemas.microsoft.com/office/drawing/2014/main" id="{629B9457-13B0-4EE1-BB38-37B01EDA45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3928" y="314098"/>
            <a:ext cx="5432900" cy="31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20E533F-48C5-4DB7-924D-7EDE3717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o-RO" dirty="0" err="1"/>
              <a:t>Path</a:t>
            </a:r>
            <a:r>
              <a:rPr lang="ro-RO" dirty="0"/>
              <a:t> of </a:t>
            </a:r>
            <a:r>
              <a:rPr lang="ro-RO" dirty="0" err="1"/>
              <a:t>Exile</a:t>
            </a:r>
            <a:endParaRPr lang="ro-RO" dirty="0"/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E68067C3-9A7D-4B64-9A45-76C2F0D3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88" y="-46193"/>
            <a:ext cx="7610168" cy="6904193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02CD5234-0440-4572-B24A-198D88C7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6" y="300424"/>
            <a:ext cx="11007792" cy="625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4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3BCA7B9-28A1-4E44-A254-D9B358C9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Grim</a:t>
            </a:r>
            <a:r>
              <a:rPr lang="ro-RO" dirty="0"/>
              <a:t> </a:t>
            </a:r>
            <a:r>
              <a:rPr lang="ro-RO" dirty="0" err="1"/>
              <a:t>Dawn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A56D23FF-4E93-4865-9C50-61262BC13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5" y="500197"/>
            <a:ext cx="9937984" cy="6211239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EE0ED275-FDD5-4A79-A455-0FFEA7405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7" y="500199"/>
            <a:ext cx="9937985" cy="5671999"/>
          </a:xfrm>
          <a:prstGeom prst="rect">
            <a:avLst/>
          </a:prstGeom>
        </p:spPr>
      </p:pic>
      <p:pic>
        <p:nvPicPr>
          <p:cNvPr id="7" name="Imagine 6" descr="O imagine care conține clădire, text&#10;&#10;Descrierea a fost generată cu un grad mare de încredere">
            <a:extLst>
              <a:ext uri="{FF2B5EF4-FFF2-40B4-BE49-F238E27FC236}">
                <a16:creationId xmlns:a16="http://schemas.microsoft.com/office/drawing/2014/main" id="{2ACD8A45-B1F6-4F06-8481-F446F0FC5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7" y="500200"/>
            <a:ext cx="9937987" cy="5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64C7A81-D646-40DE-9122-CDBFC13E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Titan </a:t>
            </a:r>
            <a:r>
              <a:rPr lang="ro-RO" dirty="0" err="1"/>
              <a:t>Quest</a:t>
            </a:r>
            <a:endParaRPr lang="ro-RO" dirty="0"/>
          </a:p>
        </p:txBody>
      </p:sp>
      <p:pic>
        <p:nvPicPr>
          <p:cNvPr id="13" name="Imagine 12">
            <a:extLst>
              <a:ext uri="{FF2B5EF4-FFF2-40B4-BE49-F238E27FC236}">
                <a16:creationId xmlns:a16="http://schemas.microsoft.com/office/drawing/2014/main" id="{D3B084DB-28E2-4FBA-8081-26F6BE41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556931"/>
            <a:ext cx="10038905" cy="5744134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D3336A7C-3E2C-44D2-B1DD-B539490F3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1" y="556932"/>
            <a:ext cx="10018713" cy="57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1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923B3CA-E489-4389-81A5-F48A7F5D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Diablo</a:t>
            </a:r>
            <a:r>
              <a:rPr lang="ro-RO" dirty="0"/>
              <a:t> 3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64B84AF8-43CB-4DB7-9F56-F5D7A23F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11" y="454124"/>
            <a:ext cx="10018708" cy="5718071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583EAE5D-2807-4027-AA98-0C593D8A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192000" cy="5112655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85787B42-B4E6-458F-BC2D-1B907740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11" y="454124"/>
            <a:ext cx="10018712" cy="571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D03AB81-72D8-4488-8E35-F3560DBDF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/>
          <a:lstStyle/>
          <a:p>
            <a:r>
              <a:rPr lang="ro-RO" dirty="0"/>
              <a:t>Grafica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A23536DA-8E60-41CD-88C4-00E5DE26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04800"/>
            <a:ext cx="5473950" cy="3124199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E58E97E3-71CF-4CD9-B56B-B7316C97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0" y="304800"/>
            <a:ext cx="5473951" cy="3124199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88DB593A-BD75-49A9-92FE-16E49B2AE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50" y="3429000"/>
            <a:ext cx="5473949" cy="3124199"/>
          </a:xfrm>
          <a:prstGeom prst="rect">
            <a:avLst/>
          </a:prstGeom>
        </p:spPr>
      </p:pic>
      <p:pic>
        <p:nvPicPr>
          <p:cNvPr id="9" name="Imagine 8" descr="O imagine care conține clădire&#10;&#10;Descrierea a fost generată cu un grad foarte mare de încredere">
            <a:extLst>
              <a:ext uri="{FF2B5EF4-FFF2-40B4-BE49-F238E27FC236}">
                <a16:creationId xmlns:a16="http://schemas.microsoft.com/office/drawing/2014/main" id="{E796491B-9207-4B0C-A9EB-321597D27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8999"/>
            <a:ext cx="547394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0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6329052-DCFE-42DB-9D19-3A37B159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Cuprins</a:t>
            </a:r>
          </a:p>
        </p:txBody>
      </p:sp>
      <p:graphicFrame>
        <p:nvGraphicFramePr>
          <p:cNvPr id="10" name="Substituent conținut 6">
            <a:extLst>
              <a:ext uri="{FF2B5EF4-FFF2-40B4-BE49-F238E27FC236}">
                <a16:creationId xmlns:a16="http://schemas.microsoft.com/office/drawing/2014/main" id="{826437BA-52FC-4B5B-A576-A0A9D42E0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352298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27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5F60871-0138-4633-BE77-939E085C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ro-RO" dirty="0"/>
              <a:t>Bibliografie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9CD3AFA-DDC6-4FD7-96F3-C2309558E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879208"/>
            <a:ext cx="10473229" cy="3930749"/>
          </a:xfrm>
        </p:spPr>
        <p:txBody>
          <a:bodyPr/>
          <a:lstStyle/>
          <a:p>
            <a:r>
              <a:rPr lang="ro-RO" sz="1400" b="1" dirty="0">
                <a:latin typeface="Arial" panose="020B0604020202020204" pitchFamily="34" charset="0"/>
                <a:cs typeface="Arial" panose="020B0604020202020204" pitchFamily="34" charset="0"/>
              </a:rPr>
              <a:t>https://www.quora.com/What-was-the-first-game-to-be-described-as-an-Action-RPG</a:t>
            </a:r>
          </a:p>
          <a:p>
            <a:r>
              <a:rPr lang="ro-RO" sz="1400" b="1" dirty="0">
                <a:latin typeface="Arial" panose="020B0604020202020204" pitchFamily="34" charset="0"/>
                <a:cs typeface="Arial" panose="020B0604020202020204" pitchFamily="34" charset="0"/>
              </a:rPr>
              <a:t>https://gamefaqs.gamespot.com/boards/916373-pc/72333970?fbclid=IwAR1QlnaShEaQ-8-Tls_t1DhD5sIERGaIc7eBmrGT5JQyevfYadobVWfBOcI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3406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03AE710-7D3C-454B-82CF-49B0093E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39CC2B4-028D-4241-812D-86DEFC665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B44198BB-F0B4-4A96-8628-46318AAF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Definiție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13242B-E02E-4DE0-859A-2A46B775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ACFC104-86F4-4D49-B858-F1CA0335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80627160-C0E1-4BB7-AA86-D39CB7E79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9C4CF4B-A323-44D9-9FEE-90EFE1D06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13E2B3A4-22DB-49DD-A716-388DEC5F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337CB09C-5543-4330-8C3D-354519D8D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54B39E1-DFCE-43D0-80F5-D9256E47D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Substituent conținut 2">
            <a:extLst>
              <a:ext uri="{FF2B5EF4-FFF2-40B4-BE49-F238E27FC236}">
                <a16:creationId xmlns:a16="http://schemas.microsoft.com/office/drawing/2014/main" id="{97143F2B-2CC8-4BAF-AF28-81B270BEE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70366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8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F5A4526-AB0E-43DB-B782-855CA38E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84747"/>
            <a:ext cx="10018713" cy="1752599"/>
          </a:xfrm>
        </p:spPr>
        <p:txBody>
          <a:bodyPr/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Scurt istoric</a:t>
            </a:r>
          </a:p>
        </p:txBody>
      </p:sp>
      <p:pic>
        <p:nvPicPr>
          <p:cNvPr id="4" name="Substituent conținut 3">
            <a:extLst>
              <a:ext uri="{FF2B5EF4-FFF2-40B4-BE49-F238E27FC236}">
                <a16:creationId xmlns:a16="http://schemas.microsoft.com/office/drawing/2014/main" id="{3CC07B90-9003-4F67-A708-57049744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9730" y="2200106"/>
            <a:ext cx="4576270" cy="3240000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CC394D47-60A0-4040-8942-CB6807792656}"/>
              </a:ext>
            </a:extLst>
          </p:cNvPr>
          <p:cNvSpPr/>
          <p:nvPr/>
        </p:nvSpPr>
        <p:spPr>
          <a:xfrm>
            <a:off x="2658704" y="5795773"/>
            <a:ext cx="2912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ro-RO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Tower</a:t>
            </a:r>
            <a:r>
              <a:rPr lang="ro-RO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ro-RO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Druaga</a:t>
            </a:r>
            <a:r>
              <a:rPr lang="ro-RO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1984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DA637286-07D0-47DF-A4A2-682C799A3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85" y="2200106"/>
            <a:ext cx="5158300" cy="3240000"/>
          </a:xfrm>
          <a:prstGeom prst="rect">
            <a:avLst/>
          </a:prstGeom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8E05A084-9EFE-40D1-8C85-6DDF41FC8046}"/>
              </a:ext>
            </a:extLst>
          </p:cNvPr>
          <p:cNvSpPr/>
          <p:nvPr/>
        </p:nvSpPr>
        <p:spPr>
          <a:xfrm>
            <a:off x="8437811" y="5802865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Dragon </a:t>
            </a:r>
            <a:r>
              <a:rPr lang="ro-RO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Slayer</a:t>
            </a:r>
            <a:r>
              <a:rPr lang="ro-RO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1984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8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4A767BA4-5877-4909-9C9C-FCA8CA8C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49" y="1513449"/>
            <a:ext cx="3252857" cy="2880000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2F45C048-618C-4C04-9FD7-8A3C62AF4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883" y="1513449"/>
            <a:ext cx="3791655" cy="2880000"/>
          </a:xfrm>
          <a:prstGeom prst="rect">
            <a:avLst/>
          </a:prstGeom>
        </p:spPr>
      </p:pic>
      <p:sp>
        <p:nvSpPr>
          <p:cNvPr id="6" name="Dreptunghi 5">
            <a:extLst>
              <a:ext uri="{FF2B5EF4-FFF2-40B4-BE49-F238E27FC236}">
                <a16:creationId xmlns:a16="http://schemas.microsoft.com/office/drawing/2014/main" id="{06069A6A-0CD0-47E9-A923-7FEBC14FDA1B}"/>
              </a:ext>
            </a:extLst>
          </p:cNvPr>
          <p:cNvSpPr/>
          <p:nvPr/>
        </p:nvSpPr>
        <p:spPr>
          <a:xfrm>
            <a:off x="2338312" y="487175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Zelda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 1986</a:t>
            </a:r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421707DB-C4F6-49A9-8F85-0599542B9F5F}"/>
              </a:ext>
            </a:extLst>
          </p:cNvPr>
          <p:cNvSpPr/>
          <p:nvPr/>
        </p:nvSpPr>
        <p:spPr>
          <a:xfrm>
            <a:off x="8714745" y="487175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Diablo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1996</a:t>
            </a:r>
          </a:p>
        </p:txBody>
      </p:sp>
    </p:spTree>
    <p:extLst>
      <p:ext uri="{BB962C8B-B14F-4D97-AF65-F5344CB8AC3E}">
        <p14:creationId xmlns:p14="http://schemas.microsoft.com/office/powerpoint/2010/main" val="30111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3AE710-7D3C-454B-82CF-49B0093E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9CC2B4-028D-4241-812D-86DEFC665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u 9">
            <a:extLst>
              <a:ext uri="{FF2B5EF4-FFF2-40B4-BE49-F238E27FC236}">
                <a16:creationId xmlns:a16="http://schemas.microsoft.com/office/drawing/2014/main" id="{5EB43F22-6297-4E03-BA5F-843475D62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685800"/>
            <a:ext cx="2893629" cy="5105400"/>
          </a:xfrm>
        </p:spPr>
        <p:txBody>
          <a:bodyPr>
            <a:normAutofit/>
          </a:bodyPr>
          <a:lstStyle/>
          <a:p>
            <a:pPr lvl="0"/>
            <a:r>
              <a:rPr lang="ro-RO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Perspectiva diferită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13242B-E02E-4DE0-859A-2A46B775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ACFC104-86F4-4D49-B858-F1CA0335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80627160-C0E1-4BB7-AA86-D39CB7E79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9C4CF4B-A323-44D9-9FEE-90EFE1D06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13E2B3A4-22DB-49DD-A716-388DEC5F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37CB09C-5543-4330-8C3D-354519D8D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F54B39E1-DFCE-43D0-80F5-D9256E47D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3" name="Substituent conținut 35">
            <a:extLst>
              <a:ext uri="{FF2B5EF4-FFF2-40B4-BE49-F238E27FC236}">
                <a16:creationId xmlns:a16="http://schemas.microsoft.com/office/drawing/2014/main" id="{352B4773-FB8F-457A-924F-5FD4F1FDA6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1823984"/>
              </p:ext>
            </p:extLst>
          </p:nvPr>
        </p:nvGraphicFramePr>
        <p:xfrm>
          <a:off x="4710096" y="1001188"/>
          <a:ext cx="7341595" cy="4855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71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7E60917-8632-4EFA-9A3E-5F9FDB0A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318" y="2416126"/>
            <a:ext cx="10018713" cy="1752599"/>
          </a:xfrm>
        </p:spPr>
        <p:txBody>
          <a:bodyPr/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Imersiune</a:t>
            </a:r>
          </a:p>
        </p:txBody>
      </p:sp>
    </p:spTree>
    <p:extLst>
      <p:ext uri="{BB962C8B-B14F-4D97-AF65-F5344CB8AC3E}">
        <p14:creationId xmlns:p14="http://schemas.microsoft.com/office/powerpoint/2010/main" val="347780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0E01ED3-DAD6-4EB8-92CE-46155A7A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451100"/>
            <a:ext cx="10018713" cy="1752599"/>
          </a:xfrm>
        </p:spPr>
        <p:txBody>
          <a:bodyPr/>
          <a:lstStyle/>
          <a:p>
            <a:r>
              <a:rPr lang="ro-RO" dirty="0"/>
              <a:t>View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1F94094D-58D7-453F-A679-FC4E5366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4173" y="3429000"/>
            <a:ext cx="5473950" cy="3225801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D100A068-A99B-45D4-B74D-257D4711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4173" y="304800"/>
            <a:ext cx="5473950" cy="312420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2C7EA083-B7FF-4494-84E6-113AEB8D1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220" y="3327399"/>
            <a:ext cx="5473950" cy="3225801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BCCFDFE8-7BCF-48F4-96EC-80BE4A04E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220" y="203199"/>
            <a:ext cx="54739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7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22 -0.00416 L 0.54401 0.00278 " pathEditMode="relative" rAng="0" ptsTypes="AA">
                                      <p:cBhvr>
                                        <p:cTn id="1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11" y="3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-0.53841 0.01759 " pathEditMode="relative" rAng="0" ptsTypes="AA">
                                      <p:cBhvr>
                                        <p:cTn id="13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27" y="88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0.54401 0.00648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01" y="32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-0.53841 0.01852 " pathEditMode="relative" rAng="0" ptsTypes="AA">
                                      <p:cBhvr>
                                        <p:cTn id="1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27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47C74C7-90B2-4236-8D83-C3F3CFFB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/>
          <a:lstStyle/>
          <a:p>
            <a:r>
              <a:rPr lang="ro-RO" dirty="0"/>
              <a:t>Combat</a:t>
            </a: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01E3EA59-3898-4C55-A019-49EF3E11B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9" y="304799"/>
            <a:ext cx="5473950" cy="3124199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1FF05B11-25AE-4BF3-8E1F-379AE0197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9" y="3429001"/>
            <a:ext cx="5473950" cy="3124199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CC954298-45BD-42DA-AC15-5167A104D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1"/>
            <a:ext cx="5473950" cy="3124199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EC1D2CCB-6F16-45D5-A16A-09FE48BC4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799"/>
            <a:ext cx="5473950" cy="3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9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ă">
  <a:themeElements>
    <a:clrScheme name="Paralaxă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axă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ă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TM03457496[[fn=Paralaxă]]</Template>
  <TotalTime>609</TotalTime>
  <Words>268</Words>
  <Application>Microsoft Office PowerPoint</Application>
  <PresentationFormat>Ecran lat</PresentationFormat>
  <Paragraphs>61</Paragraphs>
  <Slides>20</Slides>
  <Notes>2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Times New Roman</vt:lpstr>
      <vt:lpstr>Paralaxă</vt:lpstr>
      <vt:lpstr>ARPG Action Role Playing Games</vt:lpstr>
      <vt:lpstr>Cuprins</vt:lpstr>
      <vt:lpstr>Definiție</vt:lpstr>
      <vt:lpstr>Scurt istoric</vt:lpstr>
      <vt:lpstr>Prezentare PowerPoint</vt:lpstr>
      <vt:lpstr>Perspectiva diferită</vt:lpstr>
      <vt:lpstr>Imersiune</vt:lpstr>
      <vt:lpstr>View</vt:lpstr>
      <vt:lpstr>Combat</vt:lpstr>
      <vt:lpstr>Path of Exile</vt:lpstr>
      <vt:lpstr>Grim Dawn</vt:lpstr>
      <vt:lpstr>Diablo 3</vt:lpstr>
      <vt:lpstr>Titan Quest</vt:lpstr>
      <vt:lpstr>Grinding – Leveling - Skills - Items</vt:lpstr>
      <vt:lpstr>Path of Exile</vt:lpstr>
      <vt:lpstr>Grim Dawn</vt:lpstr>
      <vt:lpstr>Titan Quest</vt:lpstr>
      <vt:lpstr>Diablo 3</vt:lpstr>
      <vt:lpstr>Grafica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ARPGs Action Role Playing Games</dc:title>
  <dc:creator>Cristian-Daniel POBLEANU (71901)</dc:creator>
  <cp:lastModifiedBy>Cristian-Daniel POBLEANU (71901)</cp:lastModifiedBy>
  <cp:revision>38</cp:revision>
  <dcterms:created xsi:type="dcterms:W3CDTF">2018-11-09T17:15:23Z</dcterms:created>
  <dcterms:modified xsi:type="dcterms:W3CDTF">2018-11-10T21:29:10Z</dcterms:modified>
</cp:coreProperties>
</file>